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0" r:id="rId1"/>
  </p:sldMasterIdLst>
  <p:sldIdLst>
    <p:sldId id="256" r:id="rId2"/>
    <p:sldId id="257" r:id="rId3"/>
    <p:sldId id="258" r:id="rId4"/>
    <p:sldId id="259" r:id="rId5"/>
    <p:sldId id="263" r:id="rId6"/>
    <p:sldId id="260" r:id="rId7"/>
    <p:sldId id="268" r:id="rId8"/>
    <p:sldId id="269" r:id="rId9"/>
    <p:sldId id="265" r:id="rId10"/>
    <p:sldId id="267"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054"/>
    <p:restoredTop sz="94744"/>
  </p:normalViewPr>
  <p:slideViewPr>
    <p:cSldViewPr snapToGrid="0">
      <p:cViewPr varScale="1">
        <p:scale>
          <a:sx n="115" d="100"/>
          <a:sy n="115" d="100"/>
        </p:scale>
        <p:origin x="208" y="2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gif>
</file>

<file path=ppt/media/image4.png>
</file>

<file path=ppt/media/image5.gif>
</file>

<file path=ppt/media/image6.png>
</file>

<file path=ppt/media/image7.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612648" y="557783"/>
            <a:ext cx="10969752" cy="313080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612648" y="3902206"/>
            <a:ext cx="10969752" cy="2240529"/>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79C5A860-F335-4252-AA00-24FB67ED2982}" type="datetime1">
              <a:rPr lang="en-US" smtClean="0"/>
              <a:t>3/31/24</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25700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46AB1048-0047-48CA-88BA-D69B470942CF}" type="datetime1">
              <a:rPr lang="en-US" smtClean="0"/>
              <a:t>3/31/24</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278662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557784"/>
            <a:ext cx="2854452" cy="564342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612648" y="557784"/>
            <a:ext cx="7734300" cy="56434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5BD83879-648C-49A9-81A2-0EF5946532D0}" type="datetime1">
              <a:rPr lang="en-US" smtClean="0"/>
              <a:t>3/31/24</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7415042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D04BC802-30E3-4658-9CCA-F873646FEC67}" type="datetime1">
              <a:rPr lang="en-US" smtClean="0"/>
              <a:t>3/31/24</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33384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612648" y="557784"/>
            <a:ext cx="10969752" cy="3146400"/>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612648" y="3902207"/>
            <a:ext cx="10969752" cy="2187443"/>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AB227A3-19CE-4153-81CE-64EB7AB094B3}" type="datetime1">
              <a:rPr lang="en-US" smtClean="0"/>
              <a:t>3/31/24</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7083087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609600"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2"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B819A100-10F6-477E-8847-29D479EF1C92}" type="datetime1">
              <a:rPr lang="en-US" smtClean="0"/>
              <a:t>3/31/24</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935150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609600" y="365125"/>
            <a:ext cx="1074578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609600" y="1895096"/>
            <a:ext cx="5387975"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609600" y="2842211"/>
            <a:ext cx="5387975"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67890" y="1895096"/>
            <a:ext cx="541451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67890" y="2842211"/>
            <a:ext cx="5414510"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5DF128AB-198A-495F-8475-FDB360C9873F}" type="datetime1">
              <a:rPr lang="en-US" smtClean="0"/>
              <a:t>3/31/24</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021138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21A235E-F8FD-479F-9FC7-18BE84110877}" type="datetime1">
              <a:rPr lang="en-US" smtClean="0"/>
              <a:t>3/31/24</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748584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E890F09B-68DA-462E-9DB4-4C9ADAB8CBCC}" type="datetime1">
              <a:rPr lang="en-US" smtClean="0"/>
              <a:t>3/31/24</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053664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612649" y="457199"/>
            <a:ext cx="4970822" cy="2660205"/>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6096000" y="457200"/>
            <a:ext cx="5483352" cy="574400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612649" y="3329989"/>
            <a:ext cx="4970822" cy="287121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17AC4E36-FABE-47EB-AA7F-C19A93824617}" type="datetime1">
              <a:rPr lang="en-US" smtClean="0"/>
              <a:t>3/31/24</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43152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612649" y="457199"/>
            <a:ext cx="4970822" cy="26674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6096000" y="457199"/>
            <a:ext cx="5483352" cy="540385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612649" y="3322708"/>
            <a:ext cx="4970822" cy="254628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F199CE6B-5DE6-4A2D-B72E-5E8969F9F56F}" type="datetime1">
              <a:rPr lang="en-US" smtClean="0"/>
              <a:t>3/31/24</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421929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2E603F-28B7-4831-BF23-65FBAB13D5FB}"/>
              </a:ext>
            </a:extLst>
          </p:cNvPr>
          <p:cNvSpPr/>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609600" y="557784"/>
            <a:ext cx="10972800"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609600" y="2106204"/>
            <a:ext cx="10972800" cy="403653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609600" y="6356350"/>
            <a:ext cx="2743200" cy="365125"/>
          </a:xfrm>
          <a:prstGeom prst="rect">
            <a:avLst/>
          </a:prstGeom>
        </p:spPr>
        <p:txBody>
          <a:bodyPr vert="horz" lIns="91440" tIns="45720" rIns="91440" bIns="45720" rtlCol="0" anchor="ctr"/>
          <a:lstStyle>
            <a:lvl1pPr algn="l">
              <a:defRPr lang="en-US" sz="800" kern="1200" cap="all" spc="200" smtClean="0">
                <a:solidFill>
                  <a:schemeClr val="tx1"/>
                </a:solidFill>
                <a:latin typeface="+mn-lt"/>
                <a:ea typeface="+mn-ea"/>
                <a:cs typeface="Segoe UI Semilight" panose="020B0402040204020203" pitchFamily="34" charset="0"/>
              </a:defRPr>
            </a:lvl1pPr>
          </a:lstStyle>
          <a:p>
            <a:fld id="{F481A142-DA77-4A5F-AD1F-14E6C18F0F5F}" type="datetime1">
              <a:rPr lang="en-US" smtClean="0"/>
              <a:t>3/31/24</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800" kern="1200" cap="all" spc="200" dirty="0">
                <a:solidFill>
                  <a:schemeClr val="tx1"/>
                </a:solidFill>
                <a:latin typeface="+mn-lt"/>
                <a:ea typeface="+mn-ea"/>
                <a:cs typeface="Segoe UI Semilight" panose="020B0402040204020203" pitchFamily="34" charset="0"/>
              </a:defRPr>
            </a:lvl1pPr>
          </a:lstStyle>
          <a:p>
            <a:endParaRPr lang="en-US" dirty="0"/>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10134600" y="6356350"/>
            <a:ext cx="1447800" cy="365125"/>
          </a:xfrm>
          <a:prstGeom prst="rect">
            <a:avLst/>
          </a:prstGeom>
        </p:spPr>
        <p:txBody>
          <a:bodyPr vert="horz" lIns="91440" tIns="45720" rIns="91440" bIns="45720" rtlCol="0" anchor="ctr"/>
          <a:lstStyle>
            <a:lvl1pPr algn="r">
              <a:defRPr lang="en-US" sz="800" kern="1200" cap="all" spc="200" smtClean="0">
                <a:solidFill>
                  <a:schemeClr val="tx1"/>
                </a:solidFill>
                <a:latin typeface="+mn-lt"/>
                <a:ea typeface="+mn-ea"/>
                <a:cs typeface="Segoe UI Semilight" panose="020B0402040204020203" pitchFamily="34" charset="0"/>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2204909531"/>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9" r:id="rId6"/>
    <p:sldLayoutId id="2147483794" r:id="rId7"/>
    <p:sldLayoutId id="2147483795" r:id="rId8"/>
    <p:sldLayoutId id="2147483796" r:id="rId9"/>
    <p:sldLayoutId id="2147483798" r:id="rId10"/>
    <p:sldLayoutId id="2147483797"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Clr>
          <a:schemeClr val="accent5"/>
        </a:buClr>
        <a:buFont typeface="Avenir Next LT Pro" panose="020B05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10000"/>
        </a:lnSpc>
        <a:spcBef>
          <a:spcPts val="500"/>
        </a:spcBef>
        <a:buClr>
          <a:schemeClr val="accent5"/>
        </a:buClr>
        <a:buFont typeface="Avenir Next LT Pro" panose="020B05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Clr>
          <a:schemeClr val="accent5"/>
        </a:buClr>
        <a:buFont typeface="Avenir Next LT Pro" panose="020B05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https://thenounproject.com/api/private/icons/477918/edit/?backgroundShape=SQUARE&amp;backgroundShapeColor=%23000000&amp;backgroundShapeOpacity=0&amp;exportSize=752&amp;flipX=false&amp;flipY=false&amp;foregroundColor=%23000000&amp;foregroundOpacity=1&amp;imageFormat=png&amp;rotation=0" TargetMode="External"/><Relationship Id="rId3" Type="http://schemas.openxmlformats.org/officeDocument/2006/relationships/hyperlink" Target="https://hips.hearstapps.com/hmg-prod/images/people-playing-paper-rock-scissors-royalty-free-illustration-1583269312.jpg" TargetMode="External"/><Relationship Id="rId7" Type="http://schemas.openxmlformats.org/officeDocument/2006/relationships/hyperlink" Target="https://teamhood.com/wp-content/uploads/2022/11/friends-rock-paper-scissors.gif" TargetMode="External"/><Relationship Id="rId2" Type="http://schemas.openxmlformats.org/officeDocument/2006/relationships/hyperlink" Target="https://wrpsa.com/wp-content/uploads/2021/08/finalrps-classypage.jpg" TargetMode="External"/><Relationship Id="rId1" Type="http://schemas.openxmlformats.org/officeDocument/2006/relationships/slideLayout" Target="../slideLayouts/slideLayout2.xml"/><Relationship Id="rId6" Type="http://schemas.openxmlformats.org/officeDocument/2006/relationships/hyperlink" Target="https://media.tenor.com/OvHQWExcPh0AAAAC/cartoons-being-ian.gif" TargetMode="External"/><Relationship Id="rId5" Type="http://schemas.openxmlformats.org/officeDocument/2006/relationships/hyperlink" Target="https://ichef.bbci.co.uk/news/624/mcs/media/images/74580000/jpg/_74580127_162317629(1).jpg" TargetMode="External"/><Relationship Id="rId10" Type="http://schemas.openxmlformats.org/officeDocument/2006/relationships/hyperlink" Target="https://thenounproject.com/api/private/icons/477919/edit/?backgroundShape=SQUARE&amp;backgroundShapeColor=%23000000&amp;backgroundShapeOpacity=0&amp;exportSize=752&amp;flipX=false&amp;flipY=false&amp;foregroundColor=%23000000&amp;foregroundOpacity=1&amp;imageFormat=png&amp;rotation=0" TargetMode="External"/><Relationship Id="rId4" Type="http://schemas.openxmlformats.org/officeDocument/2006/relationships/hyperlink" Target="https://media3.giphy.com/media/3ohzdGnD5vAud1NCZW/giphy.gif?cid=6c09b952wqlq2lgkyyaloos6bxex8nttdzz3z06y86zdvxzr&amp;ep=v1_gifs_search&amp;rid=giphy.gif&amp;ct=g" TargetMode="External"/><Relationship Id="rId9" Type="http://schemas.openxmlformats.org/officeDocument/2006/relationships/hyperlink" Target="https://thenounproject.com/api/private/icons/477922/edit/?backgroundShape=SQUARE&amp;backgroundShapeColor=%23000000&amp;backgroundShapeOpacity=0&amp;exportSize=752&amp;flipX=false&amp;flipY=false&amp;foregroundColor=%23000000&amp;foregroundOpacity=1&amp;imageFormat=png&amp;rotation=0"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57" name="Rectangle 2056">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9" name="Freeform: Shape 2058">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061"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3" name="Rectangle 2062">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 name="Title 1">
            <a:extLst>
              <a:ext uri="{FF2B5EF4-FFF2-40B4-BE49-F238E27FC236}">
                <a16:creationId xmlns:a16="http://schemas.microsoft.com/office/drawing/2014/main" id="{F1BBBD3B-839C-DE7B-A184-E8F6EA2E7979}"/>
              </a:ext>
            </a:extLst>
          </p:cNvPr>
          <p:cNvSpPr>
            <a:spLocks noGrp="1"/>
          </p:cNvSpPr>
          <p:nvPr>
            <p:ph type="ctrTitle"/>
          </p:nvPr>
        </p:nvSpPr>
        <p:spPr>
          <a:xfrm>
            <a:off x="525194" y="4021450"/>
            <a:ext cx="5934075" cy="2327703"/>
          </a:xfrm>
        </p:spPr>
        <p:txBody>
          <a:bodyPr vert="horz" lIns="91440" tIns="45720" rIns="91440" bIns="45720" rtlCol="0" anchor="ctr">
            <a:normAutofit/>
          </a:bodyPr>
          <a:lstStyle/>
          <a:p>
            <a:r>
              <a:rPr lang="en-US" sz="5800" kern="1200" dirty="0">
                <a:solidFill>
                  <a:schemeClr val="tx1"/>
                </a:solidFill>
                <a:latin typeface="+mj-lt"/>
                <a:ea typeface="+mj-ea"/>
                <a:cs typeface="+mj-cs"/>
              </a:rPr>
              <a:t>Rock, Paper </a:t>
            </a:r>
            <a:br>
              <a:rPr lang="en-US" sz="5800" kern="1200" dirty="0">
                <a:solidFill>
                  <a:schemeClr val="tx1"/>
                </a:solidFill>
                <a:latin typeface="+mj-lt"/>
                <a:ea typeface="+mj-ea"/>
                <a:cs typeface="+mj-cs"/>
              </a:rPr>
            </a:br>
            <a:r>
              <a:rPr lang="en-US" sz="5800" kern="1200" dirty="0">
                <a:solidFill>
                  <a:schemeClr val="tx1"/>
                </a:solidFill>
                <a:latin typeface="+mj-lt"/>
                <a:ea typeface="+mj-ea"/>
                <a:cs typeface="+mj-cs"/>
              </a:rPr>
              <a:t>and Scissors…</a:t>
            </a:r>
          </a:p>
        </p:txBody>
      </p:sp>
      <p:pic>
        <p:nvPicPr>
          <p:cNvPr id="2052" name="Picture 4" descr="Rock, Paper, Scissors Takes the Merchandise World by Storm! – World Rock  Paper Scissors Association">
            <a:extLst>
              <a:ext uri="{FF2B5EF4-FFF2-40B4-BE49-F238E27FC236}">
                <a16:creationId xmlns:a16="http://schemas.microsoft.com/office/drawing/2014/main" id="{8ADC3FFB-B8D4-E9F4-4521-D5C5053E3DC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928" b="19402"/>
          <a:stretch/>
        </p:blipFill>
        <p:spPr bwMode="auto">
          <a:xfrm>
            <a:off x="20" y="1"/>
            <a:ext cx="12191980" cy="4160803"/>
          </a:xfrm>
          <a:custGeom>
            <a:avLst/>
            <a:gdLst/>
            <a:ahLst/>
            <a:cxnLst/>
            <a:rect l="l" t="t" r="r" b="b"/>
            <a:pathLst>
              <a:path w="12192000" h="4717301">
                <a:moveTo>
                  <a:pt x="8930642" y="4273734"/>
                </a:moveTo>
                <a:cubicBezTo>
                  <a:pt x="9016941" y="4268381"/>
                  <a:pt x="9102130" y="4314070"/>
                  <a:pt x="9143134" y="4396362"/>
                </a:cubicBezTo>
                <a:cubicBezTo>
                  <a:pt x="9197806" y="4506087"/>
                  <a:pt x="9153221" y="4639333"/>
                  <a:pt x="9043549" y="4693978"/>
                </a:cubicBezTo>
                <a:cubicBezTo>
                  <a:pt x="8933879" y="4748622"/>
                  <a:pt x="8800655" y="4703973"/>
                  <a:pt x="8745984" y="4594249"/>
                </a:cubicBezTo>
                <a:cubicBezTo>
                  <a:pt x="8691311" y="4484525"/>
                  <a:pt x="8735897" y="4351279"/>
                  <a:pt x="8845568" y="4296634"/>
                </a:cubicBezTo>
                <a:cubicBezTo>
                  <a:pt x="8872986" y="4282973"/>
                  <a:pt x="8901875" y="4275517"/>
                  <a:pt x="8930642" y="4273734"/>
                </a:cubicBezTo>
                <a:close/>
                <a:moveTo>
                  <a:pt x="9842642" y="3718743"/>
                </a:moveTo>
                <a:cubicBezTo>
                  <a:pt x="10017101" y="3707923"/>
                  <a:pt x="10189318" y="3800286"/>
                  <a:pt x="10272210" y="3966645"/>
                </a:cubicBezTo>
                <a:cubicBezTo>
                  <a:pt x="10382732" y="4188458"/>
                  <a:pt x="10292600" y="4457825"/>
                  <a:pt x="10070896" y="4568292"/>
                </a:cubicBezTo>
                <a:cubicBezTo>
                  <a:pt x="9849191" y="4678760"/>
                  <a:pt x="9579867" y="4588498"/>
                  <a:pt x="9469346" y="4366686"/>
                </a:cubicBezTo>
                <a:cubicBezTo>
                  <a:pt x="9358824" y="4144873"/>
                  <a:pt x="9448956" y="3875506"/>
                  <a:pt x="9670660" y="3765038"/>
                </a:cubicBezTo>
                <a:cubicBezTo>
                  <a:pt x="9726087" y="3737421"/>
                  <a:pt x="9784490" y="3722349"/>
                  <a:pt x="9842642" y="3718743"/>
                </a:cubicBezTo>
                <a:close/>
                <a:moveTo>
                  <a:pt x="0" y="0"/>
                </a:moveTo>
                <a:lnTo>
                  <a:pt x="12192000" y="0"/>
                </a:lnTo>
                <a:lnTo>
                  <a:pt x="12192000" y="3369891"/>
                </a:lnTo>
                <a:lnTo>
                  <a:pt x="12124015" y="3410713"/>
                </a:lnTo>
                <a:cubicBezTo>
                  <a:pt x="11792041" y="3581538"/>
                  <a:pt x="11443617" y="3577252"/>
                  <a:pt x="11077457" y="3501725"/>
                </a:cubicBezTo>
                <a:cubicBezTo>
                  <a:pt x="10679189" y="3419860"/>
                  <a:pt x="10271734" y="3358281"/>
                  <a:pt x="9867246" y="3351592"/>
                </a:cubicBezTo>
                <a:cubicBezTo>
                  <a:pt x="9492336" y="3345611"/>
                  <a:pt x="9239136" y="3626329"/>
                  <a:pt x="8994802" y="3878378"/>
                </a:cubicBezTo>
                <a:cubicBezTo>
                  <a:pt x="8385954" y="4506678"/>
                  <a:pt x="7695268" y="4690742"/>
                  <a:pt x="6994655" y="4335637"/>
                </a:cubicBezTo>
                <a:cubicBezTo>
                  <a:pt x="6722938" y="4197922"/>
                  <a:pt x="6494843" y="3948626"/>
                  <a:pt x="6287534" y="3714199"/>
                </a:cubicBezTo>
                <a:cubicBezTo>
                  <a:pt x="5731733" y="3085491"/>
                  <a:pt x="5043559" y="3067499"/>
                  <a:pt x="4392596" y="3392344"/>
                </a:cubicBezTo>
                <a:cubicBezTo>
                  <a:pt x="3930423" y="3623867"/>
                  <a:pt x="3492022" y="3908604"/>
                  <a:pt x="3014500" y="4100222"/>
                </a:cubicBezTo>
                <a:cubicBezTo>
                  <a:pt x="1977820" y="4518409"/>
                  <a:pt x="973242" y="4499486"/>
                  <a:pt x="86414" y="3903305"/>
                </a:cubicBezTo>
                <a:lnTo>
                  <a:pt x="0" y="3840566"/>
                </a:lnTo>
                <a:close/>
              </a:path>
            </a:pathLst>
          </a:custGeom>
          <a:noFill/>
          <a:extLst>
            <a:ext uri="{909E8E84-426E-40DD-AFC4-6F175D3DCCD1}">
              <a14:hiddenFill xmlns:a14="http://schemas.microsoft.com/office/drawing/2010/main">
                <a:solidFill>
                  <a:srgbClr val="FFFFFF"/>
                </a:solidFill>
              </a14:hiddenFill>
            </a:ext>
          </a:extLst>
        </p:spPr>
      </p:pic>
      <p:sp>
        <p:nvSpPr>
          <p:cNvPr id="3" name="Subtitle 2">
            <a:extLst>
              <a:ext uri="{FF2B5EF4-FFF2-40B4-BE49-F238E27FC236}">
                <a16:creationId xmlns:a16="http://schemas.microsoft.com/office/drawing/2014/main" id="{E0BA80B6-7873-0174-5F95-F36C92AB9C76}"/>
              </a:ext>
            </a:extLst>
          </p:cNvPr>
          <p:cNvSpPr>
            <a:spLocks noGrp="1"/>
          </p:cNvSpPr>
          <p:nvPr>
            <p:ph type="subTitle" idx="1"/>
          </p:nvPr>
        </p:nvSpPr>
        <p:spPr>
          <a:xfrm>
            <a:off x="5768034" y="4160804"/>
            <a:ext cx="4669996" cy="2327704"/>
          </a:xfrm>
        </p:spPr>
        <p:txBody>
          <a:bodyPr vert="horz" lIns="91440" tIns="45720" rIns="91440" bIns="45720" rtlCol="0" anchor="ctr">
            <a:normAutofit lnSpcReduction="10000"/>
          </a:bodyPr>
          <a:lstStyle/>
          <a:p>
            <a:pPr>
              <a:lnSpc>
                <a:spcPct val="100000"/>
              </a:lnSpc>
            </a:pPr>
            <a:r>
              <a:rPr lang="en-US" sz="2400" dirty="0"/>
              <a:t>Applied Problem Solving,</a:t>
            </a:r>
          </a:p>
          <a:p>
            <a:pPr>
              <a:lnSpc>
                <a:spcPct val="100000"/>
              </a:lnSpc>
            </a:pPr>
            <a:r>
              <a:rPr lang="en-US" sz="2400" dirty="0"/>
              <a:t>Workshop - 4</a:t>
            </a:r>
          </a:p>
          <a:p>
            <a:pPr>
              <a:lnSpc>
                <a:spcPct val="100000"/>
              </a:lnSpc>
            </a:pPr>
            <a:r>
              <a:rPr lang="en-US" sz="2400" dirty="0"/>
              <a:t>Name: Sampreet Klair</a:t>
            </a:r>
          </a:p>
          <a:p>
            <a:pPr>
              <a:lnSpc>
                <a:spcPct val="100000"/>
              </a:lnSpc>
            </a:pPr>
            <a:r>
              <a:rPr lang="en-US" sz="2400" dirty="0"/>
              <a:t>Student Number: 145031225</a:t>
            </a:r>
          </a:p>
          <a:p>
            <a:pPr>
              <a:lnSpc>
                <a:spcPct val="100000"/>
              </a:lnSpc>
            </a:pPr>
            <a:r>
              <a:rPr lang="en-US" sz="2400" dirty="0"/>
              <a:t>Course: APS145 - ZDD</a:t>
            </a:r>
          </a:p>
        </p:txBody>
      </p:sp>
    </p:spTree>
    <p:extLst>
      <p:ext uri="{BB962C8B-B14F-4D97-AF65-F5344CB8AC3E}">
        <p14:creationId xmlns:p14="http://schemas.microsoft.com/office/powerpoint/2010/main" val="2488175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8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0" name="Rectangle 7189">
            <a:extLst>
              <a:ext uri="{FF2B5EF4-FFF2-40B4-BE49-F238E27FC236}">
                <a16:creationId xmlns:a16="http://schemas.microsoft.com/office/drawing/2014/main" id="{876BDF4D-4826-490A-8307-7247A295E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92" name="Freeform: Shape 7191">
            <a:extLst>
              <a:ext uri="{FF2B5EF4-FFF2-40B4-BE49-F238E27FC236}">
                <a16:creationId xmlns:a16="http://schemas.microsoft.com/office/drawing/2014/main" id="{2E0FF4CF-25CB-4537-9BBF-28B36C76B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65328" y="1352190"/>
            <a:ext cx="7823624" cy="5505810"/>
          </a:xfrm>
          <a:custGeom>
            <a:avLst/>
            <a:gdLst>
              <a:gd name="connsiteX0" fmla="*/ 7676365 w 7823624"/>
              <a:gd name="connsiteY0" fmla="*/ 583688 h 5505810"/>
              <a:gd name="connsiteX1" fmla="*/ 7807957 w 7823624"/>
              <a:gd name="connsiteY1" fmla="*/ 609260 h 5505810"/>
              <a:gd name="connsiteX2" fmla="*/ 7823624 w 7823624"/>
              <a:gd name="connsiteY2" fmla="*/ 618028 h 5505810"/>
              <a:gd name="connsiteX3" fmla="*/ 7823624 w 7823624"/>
              <a:gd name="connsiteY3" fmla="*/ 1356037 h 5505810"/>
              <a:gd name="connsiteX4" fmla="*/ 7783921 w 7823624"/>
              <a:gd name="connsiteY4" fmla="*/ 1367061 h 5505810"/>
              <a:gd name="connsiteX5" fmla="*/ 7685829 w 7823624"/>
              <a:gd name="connsiteY5" fmla="*/ 1364631 h 5505810"/>
              <a:gd name="connsiteX6" fmla="*/ 7556041 w 7823624"/>
              <a:gd name="connsiteY6" fmla="*/ 1308528 h 5505810"/>
              <a:gd name="connsiteX7" fmla="*/ 7412440 w 7823624"/>
              <a:gd name="connsiteY7" fmla="*/ 765688 h 5505810"/>
              <a:gd name="connsiteX8" fmla="*/ 7676365 w 7823624"/>
              <a:gd name="connsiteY8" fmla="*/ 583688 h 5505810"/>
              <a:gd name="connsiteX9" fmla="*/ 7062857 w 7823624"/>
              <a:gd name="connsiteY9" fmla="*/ 396783 h 5505810"/>
              <a:gd name="connsiteX10" fmla="*/ 7127059 w 7823624"/>
              <a:gd name="connsiteY10" fmla="*/ 424535 h 5505810"/>
              <a:gd name="connsiteX11" fmla="*/ 7198094 w 7823624"/>
              <a:gd name="connsiteY11" fmla="*/ 693059 h 5505810"/>
              <a:gd name="connsiteX12" fmla="*/ 7099157 w 7823624"/>
              <a:gd name="connsiteY12" fmla="*/ 778505 h 5505810"/>
              <a:gd name="connsiteX13" fmla="*/ 7034998 w 7823624"/>
              <a:gd name="connsiteY13" fmla="*/ 780480 h 5505810"/>
              <a:gd name="connsiteX14" fmla="*/ 6970795 w 7823624"/>
              <a:gd name="connsiteY14" fmla="*/ 752727 h 5505810"/>
              <a:gd name="connsiteX15" fmla="*/ 6899760 w 7823624"/>
              <a:gd name="connsiteY15" fmla="*/ 484203 h 5505810"/>
              <a:gd name="connsiteX16" fmla="*/ 7062857 w 7823624"/>
              <a:gd name="connsiteY16" fmla="*/ 396783 h 5505810"/>
              <a:gd name="connsiteX17" fmla="*/ 1780739 w 7823624"/>
              <a:gd name="connsiteY17" fmla="*/ 1190 h 5505810"/>
              <a:gd name="connsiteX18" fmla="*/ 2850847 w 7823624"/>
              <a:gd name="connsiteY18" fmla="*/ 384530 h 5505810"/>
              <a:gd name="connsiteX19" fmla="*/ 3809413 w 7823624"/>
              <a:gd name="connsiteY19" fmla="*/ 1153764 h 5505810"/>
              <a:gd name="connsiteX20" fmla="*/ 5160376 w 7823624"/>
              <a:gd name="connsiteY20" fmla="*/ 1003825 h 5505810"/>
              <a:gd name="connsiteX21" fmla="*/ 5677238 w 7823624"/>
              <a:gd name="connsiteY21" fmla="*/ 480424 h 5505810"/>
              <a:gd name="connsiteX22" fmla="*/ 7082965 w 7823624"/>
              <a:gd name="connsiteY22" fmla="*/ 1065272 h 5505810"/>
              <a:gd name="connsiteX23" fmla="*/ 7687818 w 7823624"/>
              <a:gd name="connsiteY23" fmla="*/ 1625585 h 5505810"/>
              <a:gd name="connsiteX24" fmla="*/ 7823624 w 7823624"/>
              <a:gd name="connsiteY24" fmla="*/ 1633445 h 5505810"/>
              <a:gd name="connsiteX25" fmla="*/ 7823624 w 7823624"/>
              <a:gd name="connsiteY25" fmla="*/ 5505810 h 5505810"/>
              <a:gd name="connsiteX26" fmla="*/ 1419133 w 7823624"/>
              <a:gd name="connsiteY26" fmla="*/ 5505810 h 5505810"/>
              <a:gd name="connsiteX27" fmla="*/ 1422753 w 7823624"/>
              <a:gd name="connsiteY27" fmla="*/ 5488656 h 5505810"/>
              <a:gd name="connsiteX28" fmla="*/ 1543078 w 7823624"/>
              <a:gd name="connsiteY28" fmla="*/ 4961644 h 5505810"/>
              <a:gd name="connsiteX29" fmla="*/ 1334564 w 7823624"/>
              <a:gd name="connsiteY29" fmla="*/ 4133160 h 5505810"/>
              <a:gd name="connsiteX30" fmla="*/ 670875 w 7823624"/>
              <a:gd name="connsiteY30" fmla="*/ 3489628 h 5505810"/>
              <a:gd name="connsiteX31" fmla="*/ 499515 w 7823624"/>
              <a:gd name="connsiteY31" fmla="*/ 578153 h 5505810"/>
              <a:gd name="connsiteX32" fmla="*/ 1780739 w 7823624"/>
              <a:gd name="connsiteY32" fmla="*/ 1190 h 5505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823624" h="5505810">
                <a:moveTo>
                  <a:pt x="7676365" y="583688"/>
                </a:moveTo>
                <a:cubicBezTo>
                  <a:pt x="7719804" y="582304"/>
                  <a:pt x="7764489" y="590613"/>
                  <a:pt x="7807957" y="609260"/>
                </a:cubicBezTo>
                <a:lnTo>
                  <a:pt x="7823624" y="618028"/>
                </a:lnTo>
                <a:lnTo>
                  <a:pt x="7823624" y="1356037"/>
                </a:lnTo>
                <a:lnTo>
                  <a:pt x="7783921" y="1367061"/>
                </a:lnTo>
                <a:cubicBezTo>
                  <a:pt x="7751926" y="1371702"/>
                  <a:pt x="7718882" y="1370985"/>
                  <a:pt x="7685829" y="1364631"/>
                </a:cubicBezTo>
                <a:cubicBezTo>
                  <a:pt x="7641760" y="1356162"/>
                  <a:pt x="7597675" y="1337676"/>
                  <a:pt x="7556041" y="1308528"/>
                </a:cubicBezTo>
                <a:cubicBezTo>
                  <a:pt x="7389499" y="1191936"/>
                  <a:pt x="7325207" y="948898"/>
                  <a:pt x="7412440" y="765688"/>
                </a:cubicBezTo>
                <a:cubicBezTo>
                  <a:pt x="7466961" y="651183"/>
                  <a:pt x="7567768" y="587147"/>
                  <a:pt x="7676365" y="583688"/>
                </a:cubicBezTo>
                <a:close/>
                <a:moveTo>
                  <a:pt x="7062857" y="396783"/>
                </a:moveTo>
                <a:cubicBezTo>
                  <a:pt x="7084657" y="400973"/>
                  <a:pt x="7106463" y="410117"/>
                  <a:pt x="7127059" y="424535"/>
                </a:cubicBezTo>
                <a:cubicBezTo>
                  <a:pt x="7209442" y="482209"/>
                  <a:pt x="7241245" y="602433"/>
                  <a:pt x="7198094" y="693059"/>
                </a:cubicBezTo>
                <a:cubicBezTo>
                  <a:pt x="7176519" y="738373"/>
                  <a:pt x="7140289" y="767709"/>
                  <a:pt x="7099157" y="778505"/>
                </a:cubicBezTo>
                <a:cubicBezTo>
                  <a:pt x="7078590" y="783905"/>
                  <a:pt x="7056797" y="784670"/>
                  <a:pt x="7034998" y="780480"/>
                </a:cubicBezTo>
                <a:cubicBezTo>
                  <a:pt x="7013198" y="776289"/>
                  <a:pt x="6991391" y="767146"/>
                  <a:pt x="6970795" y="752727"/>
                </a:cubicBezTo>
                <a:cubicBezTo>
                  <a:pt x="6888412" y="695052"/>
                  <a:pt x="6856608" y="574829"/>
                  <a:pt x="6899760" y="484203"/>
                </a:cubicBezTo>
                <a:cubicBezTo>
                  <a:pt x="6932124" y="416232"/>
                  <a:pt x="6997458" y="384213"/>
                  <a:pt x="7062857" y="396783"/>
                </a:cubicBezTo>
                <a:close/>
                <a:moveTo>
                  <a:pt x="1780739" y="1190"/>
                </a:moveTo>
                <a:cubicBezTo>
                  <a:pt x="2129768" y="14988"/>
                  <a:pt x="2488852" y="148495"/>
                  <a:pt x="2850847" y="384530"/>
                </a:cubicBezTo>
                <a:cubicBezTo>
                  <a:pt x="3184362" y="601036"/>
                  <a:pt x="3487788" y="901267"/>
                  <a:pt x="3809413" y="1153764"/>
                </a:cubicBezTo>
                <a:cubicBezTo>
                  <a:pt x="4262448" y="1508236"/>
                  <a:pt x="4750558" y="1545992"/>
                  <a:pt x="5160376" y="1003825"/>
                </a:cubicBezTo>
                <a:cubicBezTo>
                  <a:pt x="5313232" y="801671"/>
                  <a:pt x="5481196" y="587300"/>
                  <a:pt x="5677238" y="480424"/>
                </a:cubicBezTo>
                <a:cubicBezTo>
                  <a:pt x="6182723" y="204840"/>
                  <a:pt x="6667481" y="431193"/>
                  <a:pt x="7082965" y="1065272"/>
                </a:cubicBezTo>
                <a:cubicBezTo>
                  <a:pt x="7249706" y="1319645"/>
                  <a:pt x="7421998" y="1601453"/>
                  <a:pt x="7687818" y="1625585"/>
                </a:cubicBezTo>
                <a:lnTo>
                  <a:pt x="7823624" y="1633445"/>
                </a:lnTo>
                <a:lnTo>
                  <a:pt x="7823624" y="5505810"/>
                </a:lnTo>
                <a:lnTo>
                  <a:pt x="1419133" y="5505810"/>
                </a:lnTo>
                <a:lnTo>
                  <a:pt x="1422753" y="5488656"/>
                </a:lnTo>
                <a:cubicBezTo>
                  <a:pt x="1462649" y="5312984"/>
                  <a:pt x="1506176" y="5138278"/>
                  <a:pt x="1543078" y="4961644"/>
                </a:cubicBezTo>
                <a:cubicBezTo>
                  <a:pt x="1609806" y="4640258"/>
                  <a:pt x="1539760" y="4343419"/>
                  <a:pt x="1334564" y="4133160"/>
                </a:cubicBezTo>
                <a:cubicBezTo>
                  <a:pt x="1117562" y="3910930"/>
                  <a:pt x="900716" y="3685928"/>
                  <a:pt x="670875" y="3489628"/>
                </a:cubicBezTo>
                <a:cubicBezTo>
                  <a:pt x="-321639" y="2642174"/>
                  <a:pt x="-67393" y="1165752"/>
                  <a:pt x="499515" y="578153"/>
                </a:cubicBezTo>
                <a:cubicBezTo>
                  <a:pt x="899852" y="163598"/>
                  <a:pt x="1331986" y="-16550"/>
                  <a:pt x="1780739" y="119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1FDB59F-F3D2-CB1D-7287-BB306A838EBD}"/>
              </a:ext>
            </a:extLst>
          </p:cNvPr>
          <p:cNvSpPr>
            <a:spLocks noGrp="1"/>
          </p:cNvSpPr>
          <p:nvPr>
            <p:ph type="title"/>
          </p:nvPr>
        </p:nvSpPr>
        <p:spPr>
          <a:xfrm>
            <a:off x="609600" y="860188"/>
            <a:ext cx="10972800" cy="1570804"/>
          </a:xfrm>
        </p:spPr>
        <p:txBody>
          <a:bodyPr vert="horz" lIns="91440" tIns="45720" rIns="91440" bIns="45720" rtlCol="0" anchor="b">
            <a:normAutofit/>
          </a:bodyPr>
          <a:lstStyle/>
          <a:p>
            <a:r>
              <a:rPr lang="en-US" sz="5400" kern="1200" dirty="0">
                <a:solidFill>
                  <a:schemeClr val="tx1"/>
                </a:solidFill>
                <a:latin typeface="+mj-lt"/>
                <a:ea typeface="+mj-ea"/>
                <a:cs typeface="+mj-cs"/>
              </a:rPr>
              <a:t>Thank You</a:t>
            </a:r>
          </a:p>
        </p:txBody>
      </p:sp>
      <p:sp>
        <p:nvSpPr>
          <p:cNvPr id="5" name="Content Placeholder 4">
            <a:extLst>
              <a:ext uri="{FF2B5EF4-FFF2-40B4-BE49-F238E27FC236}">
                <a16:creationId xmlns:a16="http://schemas.microsoft.com/office/drawing/2014/main" id="{74B97593-75CE-DA7D-C53F-C37DD3A93A95}"/>
              </a:ext>
            </a:extLst>
          </p:cNvPr>
          <p:cNvSpPr>
            <a:spLocks noGrp="1"/>
          </p:cNvSpPr>
          <p:nvPr>
            <p:ph idx="1"/>
          </p:nvPr>
        </p:nvSpPr>
        <p:spPr>
          <a:xfrm>
            <a:off x="609600" y="2636354"/>
            <a:ext cx="4102101" cy="3445893"/>
          </a:xfrm>
        </p:spPr>
        <p:txBody>
          <a:bodyPr vert="horz" lIns="91440" tIns="45720" rIns="91440" bIns="45720" rtlCol="0">
            <a:normAutofit/>
          </a:bodyPr>
          <a:lstStyle/>
          <a:p>
            <a:r>
              <a:rPr lang="en-US" sz="3000" dirty="0"/>
              <a:t>Please enjoy playing the game of Rock, Paper and Scissors with all your FRIENDS.</a:t>
            </a:r>
          </a:p>
        </p:txBody>
      </p:sp>
      <p:pic>
        <p:nvPicPr>
          <p:cNvPr id="7172" name="Picture 4" descr="Top 10 Teamwork Gif Examples - Teamhood">
            <a:extLst>
              <a:ext uri="{FF2B5EF4-FFF2-40B4-BE49-F238E27FC236}">
                <a16:creationId xmlns:a16="http://schemas.microsoft.com/office/drawing/2014/main" id="{3D9F3A11-264A-31E8-E3F1-AA821C57A19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94476" y="1600666"/>
            <a:ext cx="5352816" cy="2504429"/>
          </a:xfrm>
          <a:prstGeom prst="rect">
            <a:avLst/>
          </a:prstGeom>
          <a:ln>
            <a:noFill/>
          </a:ln>
          <a:effectLst>
            <a:softEdge rad="63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6845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65E9C-2A9D-71EE-500B-FCCA12B8985F}"/>
              </a:ext>
            </a:extLst>
          </p:cNvPr>
          <p:cNvSpPr>
            <a:spLocks noGrp="1"/>
          </p:cNvSpPr>
          <p:nvPr>
            <p:ph type="title"/>
          </p:nvPr>
        </p:nvSpPr>
        <p:spPr/>
        <p:txBody>
          <a:bodyPr/>
          <a:lstStyle/>
          <a:p>
            <a:r>
              <a:rPr lang="en-US" dirty="0"/>
              <a:t>Citation:</a:t>
            </a:r>
          </a:p>
        </p:txBody>
      </p:sp>
      <p:sp>
        <p:nvSpPr>
          <p:cNvPr id="3" name="Content Placeholder 2">
            <a:extLst>
              <a:ext uri="{FF2B5EF4-FFF2-40B4-BE49-F238E27FC236}">
                <a16:creationId xmlns:a16="http://schemas.microsoft.com/office/drawing/2014/main" id="{6B624203-6003-6A9A-6EA3-6A19F148F9F4}"/>
              </a:ext>
            </a:extLst>
          </p:cNvPr>
          <p:cNvSpPr>
            <a:spLocks noGrp="1"/>
          </p:cNvSpPr>
          <p:nvPr>
            <p:ph idx="1"/>
          </p:nvPr>
        </p:nvSpPr>
        <p:spPr/>
        <p:txBody>
          <a:bodyPr>
            <a:normAutofit fontScale="62500" lnSpcReduction="20000"/>
          </a:bodyPr>
          <a:lstStyle/>
          <a:p>
            <a:pPr marL="457200" indent="-457200">
              <a:buAutoNum type="arabicPeriod"/>
            </a:pPr>
            <a:r>
              <a:rPr lang="en-US" dirty="0">
                <a:hlinkClick r:id="rId2"/>
              </a:rPr>
              <a:t>https://wrpsa.com/wp-content/uploads/2021/08/finalrps-classypage.jpg</a:t>
            </a:r>
            <a:endParaRPr lang="en-US" dirty="0"/>
          </a:p>
          <a:p>
            <a:pPr marL="457200" indent="-457200">
              <a:buAutoNum type="arabicPeriod"/>
            </a:pPr>
            <a:r>
              <a:rPr lang="en-US" dirty="0">
                <a:hlinkClick r:id="rId3"/>
              </a:rPr>
              <a:t>https://hips.hearstapps.com/hmg-prod/images/people-playing-paper-rock-scissors-royalty-free-illustration-1583269312.jpg</a:t>
            </a:r>
            <a:endParaRPr lang="en-US" dirty="0"/>
          </a:p>
          <a:p>
            <a:pPr marL="457200" indent="-457200">
              <a:buAutoNum type="arabicPeriod"/>
            </a:pPr>
            <a:r>
              <a:rPr lang="en-US" dirty="0">
                <a:hlinkClick r:id="rId4"/>
              </a:rPr>
              <a:t>https://media3.giphy.com/media/3ohzdGnD5vAud1NCZW/giphy.gif?cid=6c09b952wqlq2lgkyyaloos6bxex8nttdzz3z06y86zdvxzr&amp;ep=v1_gifs_search&amp;rid=giphy.gif&amp;ct=g</a:t>
            </a:r>
            <a:endParaRPr lang="en-US" dirty="0"/>
          </a:p>
          <a:p>
            <a:pPr marL="457200" indent="-457200">
              <a:buAutoNum type="arabicPeriod"/>
            </a:pPr>
            <a:r>
              <a:rPr lang="en-US" dirty="0">
                <a:hlinkClick r:id="rId5"/>
              </a:rPr>
              <a:t>https://ichef.bbci.co.uk/news/624/mcs/media/images/74580000/jpg/_74580127_162317629(1).jpg</a:t>
            </a:r>
            <a:endParaRPr lang="en-US" dirty="0"/>
          </a:p>
          <a:p>
            <a:pPr marL="457200" indent="-457200">
              <a:buAutoNum type="arabicPeriod"/>
            </a:pPr>
            <a:r>
              <a:rPr lang="en-US" dirty="0">
                <a:hlinkClick r:id="rId6"/>
              </a:rPr>
              <a:t>https://media.tenor.com/OvHQWExcPh0AAAAC/cartoons-being-ian.gif</a:t>
            </a:r>
            <a:endParaRPr lang="en-US" dirty="0"/>
          </a:p>
          <a:p>
            <a:pPr marL="457200" indent="-457200">
              <a:buAutoNum type="arabicPeriod"/>
            </a:pPr>
            <a:r>
              <a:rPr lang="en-US" dirty="0">
                <a:hlinkClick r:id="rId7"/>
              </a:rPr>
              <a:t>https://teamhood.com/wp-content/uploads/2022/11/friends-rock-paper-scissors.gif</a:t>
            </a:r>
            <a:endParaRPr lang="en-US" dirty="0"/>
          </a:p>
          <a:p>
            <a:pPr marL="457200" indent="-457200">
              <a:buAutoNum type="arabicPeriod"/>
            </a:pPr>
            <a:r>
              <a:rPr lang="en-US" dirty="0">
                <a:hlinkClick r:id="rId8"/>
              </a:rPr>
              <a:t>https://thenounproject.com/api/private/icons/477918/edit/?backgroundShape=SQUARE&amp;backgroundShapeColor=%23000000&amp;backgroundShapeOpacity=0&amp;exportSize=752&amp;flipX=false&amp;flipY=false&amp;foregroundColor=%23000000&amp;foregroundOpacity=1&amp;imageFormat=png&amp;rotation=0</a:t>
            </a:r>
            <a:endParaRPr lang="en-US" dirty="0"/>
          </a:p>
          <a:p>
            <a:pPr marL="457200" indent="-457200">
              <a:buAutoNum type="arabicPeriod"/>
            </a:pPr>
            <a:r>
              <a:rPr lang="en-US" dirty="0">
                <a:hlinkClick r:id="rId9"/>
              </a:rPr>
              <a:t>https://thenounproject.com/api/private/icons/477922/edit/?backgroundShape=SQUARE&amp;backgroundShapeColor=%23000000&amp;backgroundShapeOpacity=0&amp;exportSize=752&amp;flipX=false&amp;flipY=false&amp;foregroundColor=%23000000&amp;foregroundOpacity=1&amp;imageFormat=png&amp;rotation=0</a:t>
            </a:r>
            <a:endParaRPr lang="en-US" dirty="0"/>
          </a:p>
          <a:p>
            <a:pPr marL="457200" indent="-457200">
              <a:buAutoNum type="arabicPeriod"/>
            </a:pPr>
            <a:r>
              <a:rPr lang="en-US" dirty="0">
                <a:hlinkClick r:id="rId10"/>
              </a:rPr>
              <a:t>https://thenounproject.com/api/private/icons/477919/edit/?backgroundShape=SQUARE&amp;backgroundShapeColor=%23000000&amp;backgroundShapeOpacity=0&amp;exportSize=752&amp;flipX=false&amp;flipY=false&amp;foregroundColor=%23000000&amp;foregroundOpacity=1&amp;imageFormat=png&amp;rotation=0</a:t>
            </a:r>
            <a:endParaRPr lang="en-US" dirty="0"/>
          </a:p>
          <a:p>
            <a:pPr marL="457200" indent="-457200">
              <a:buAutoNum type="arabicPeriod"/>
            </a:pPr>
            <a:endParaRPr lang="en-US" dirty="0"/>
          </a:p>
          <a:p>
            <a:pPr marL="457200" indent="-457200">
              <a:buAutoNum type="arabicPeriod"/>
            </a:pPr>
            <a:endParaRPr lang="en-US" dirty="0"/>
          </a:p>
          <a:p>
            <a:pPr marL="457200" indent="-457200">
              <a:buAutoNum type="arabicPeriod"/>
            </a:pPr>
            <a:endParaRPr lang="en-US" dirty="0"/>
          </a:p>
        </p:txBody>
      </p:sp>
    </p:spTree>
    <p:extLst>
      <p:ext uri="{BB962C8B-B14F-4D97-AF65-F5344CB8AC3E}">
        <p14:creationId xmlns:p14="http://schemas.microsoft.com/office/powerpoint/2010/main" val="3574919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1"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 name="Title 1">
            <a:extLst>
              <a:ext uri="{FF2B5EF4-FFF2-40B4-BE49-F238E27FC236}">
                <a16:creationId xmlns:a16="http://schemas.microsoft.com/office/drawing/2014/main" id="{93755572-643C-B3C0-2E71-4E7C326329AF}"/>
              </a:ext>
            </a:extLst>
          </p:cNvPr>
          <p:cNvSpPr>
            <a:spLocks noGrp="1"/>
          </p:cNvSpPr>
          <p:nvPr>
            <p:ph type="title"/>
          </p:nvPr>
        </p:nvSpPr>
        <p:spPr>
          <a:xfrm>
            <a:off x="609601" y="552782"/>
            <a:ext cx="4606456" cy="1154711"/>
          </a:xfrm>
        </p:spPr>
        <p:txBody>
          <a:bodyPr>
            <a:normAutofit/>
          </a:bodyPr>
          <a:lstStyle/>
          <a:p>
            <a:r>
              <a:rPr lang="en-US" sz="4800" dirty="0"/>
              <a:t>Background:</a:t>
            </a:r>
          </a:p>
        </p:txBody>
      </p:sp>
      <p:sp>
        <p:nvSpPr>
          <p:cNvPr id="3" name="Content Placeholder 2">
            <a:extLst>
              <a:ext uri="{FF2B5EF4-FFF2-40B4-BE49-F238E27FC236}">
                <a16:creationId xmlns:a16="http://schemas.microsoft.com/office/drawing/2014/main" id="{560B12DD-597D-DF50-F7A2-C77161CB4B61}"/>
              </a:ext>
            </a:extLst>
          </p:cNvPr>
          <p:cNvSpPr>
            <a:spLocks noGrp="1"/>
          </p:cNvSpPr>
          <p:nvPr>
            <p:ph idx="1"/>
          </p:nvPr>
        </p:nvSpPr>
        <p:spPr>
          <a:xfrm>
            <a:off x="609601" y="1994232"/>
            <a:ext cx="5622387" cy="4153350"/>
          </a:xfrm>
        </p:spPr>
        <p:txBody>
          <a:bodyPr anchor="t">
            <a:normAutofit fontScale="92500" lnSpcReduction="10000"/>
          </a:bodyPr>
          <a:lstStyle/>
          <a:p>
            <a:r>
              <a:rPr lang="en-US" sz="2800" dirty="0"/>
              <a:t>Rock, paper and scissors, ask any person from any country, speaking any language, having different ethnicity everyone must have played this game once in lifetime. By creating this application, I want to bring this game on the computer screen, and I wish that people of different backgrounds and ages come together to play it.</a:t>
            </a:r>
          </a:p>
        </p:txBody>
      </p:sp>
      <p:pic>
        <p:nvPicPr>
          <p:cNvPr id="1026" name="Picture 2" descr="Rock Paper Scissors - How to Win Rock Paper Scissors">
            <a:extLst>
              <a:ext uri="{FF2B5EF4-FFF2-40B4-BE49-F238E27FC236}">
                <a16:creationId xmlns:a16="http://schemas.microsoft.com/office/drawing/2014/main" id="{7C1B801F-3A9B-45E0-5036-5B5729723D3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734" r="7870"/>
          <a:stretch/>
        </p:blipFill>
        <p:spPr bwMode="auto">
          <a:xfrm>
            <a:off x="5879198" y="490264"/>
            <a:ext cx="6312802" cy="6367736"/>
          </a:xfrm>
          <a:custGeom>
            <a:avLst/>
            <a:gdLst/>
            <a:ahLst/>
            <a:cxnLst/>
            <a:rect l="l" t="t" r="r" b="b"/>
            <a:pathLst>
              <a:path w="6312802" h="6367736">
                <a:moveTo>
                  <a:pt x="789715" y="708127"/>
                </a:moveTo>
                <a:cubicBezTo>
                  <a:pt x="845978" y="711650"/>
                  <a:pt x="901296" y="724302"/>
                  <a:pt x="953475" y="745602"/>
                </a:cubicBezTo>
                <a:cubicBezTo>
                  <a:pt x="1173612" y="834890"/>
                  <a:pt x="1309905" y="1073925"/>
                  <a:pt x="1278834" y="1315681"/>
                </a:cubicBezTo>
                <a:cubicBezTo>
                  <a:pt x="1233750" y="1669869"/>
                  <a:pt x="880524" y="1881517"/>
                  <a:pt x="560369" y="1747304"/>
                </a:cubicBezTo>
                <a:cubicBezTo>
                  <a:pt x="338151" y="1654256"/>
                  <a:pt x="204742" y="1408974"/>
                  <a:pt x="242538" y="1164574"/>
                </a:cubicBezTo>
                <a:cubicBezTo>
                  <a:pt x="286421" y="880774"/>
                  <a:pt x="529219" y="692590"/>
                  <a:pt x="789715" y="708127"/>
                </a:cubicBezTo>
                <a:close/>
                <a:moveTo>
                  <a:pt x="2877121" y="364348"/>
                </a:moveTo>
                <a:cubicBezTo>
                  <a:pt x="2901561" y="365790"/>
                  <a:pt x="2925601" y="371235"/>
                  <a:pt x="2948310" y="380363"/>
                </a:cubicBezTo>
                <a:cubicBezTo>
                  <a:pt x="3044405" y="419202"/>
                  <a:pt x="3103503" y="523063"/>
                  <a:pt x="3089970" y="628607"/>
                </a:cubicBezTo>
                <a:cubicBezTo>
                  <a:pt x="3070190" y="782758"/>
                  <a:pt x="2916600" y="874848"/>
                  <a:pt x="2777343" y="816472"/>
                </a:cubicBezTo>
                <a:cubicBezTo>
                  <a:pt x="2680608" y="775952"/>
                  <a:pt x="2622552" y="669287"/>
                  <a:pt x="2639048" y="562863"/>
                </a:cubicBezTo>
                <a:cubicBezTo>
                  <a:pt x="2658106" y="439382"/>
                  <a:pt x="2763810" y="357542"/>
                  <a:pt x="2877121" y="364348"/>
                </a:cubicBezTo>
                <a:close/>
                <a:moveTo>
                  <a:pt x="5725514" y="29060"/>
                </a:moveTo>
                <a:lnTo>
                  <a:pt x="5748657" y="29701"/>
                </a:lnTo>
                <a:cubicBezTo>
                  <a:pt x="5935681" y="36387"/>
                  <a:pt x="6081789" y="65616"/>
                  <a:pt x="6194082" y="113315"/>
                </a:cubicBezTo>
                <a:lnTo>
                  <a:pt x="6312802" y="183322"/>
                </a:lnTo>
                <a:lnTo>
                  <a:pt x="6312802" y="6367736"/>
                </a:lnTo>
                <a:lnTo>
                  <a:pt x="3171877" y="6367736"/>
                </a:lnTo>
                <a:lnTo>
                  <a:pt x="3171635" y="6367591"/>
                </a:lnTo>
                <a:lnTo>
                  <a:pt x="2683232" y="6367591"/>
                </a:lnTo>
                <a:lnTo>
                  <a:pt x="2683031" y="6367736"/>
                </a:lnTo>
                <a:lnTo>
                  <a:pt x="1006759" y="6367736"/>
                </a:lnTo>
                <a:lnTo>
                  <a:pt x="1017798" y="6253705"/>
                </a:lnTo>
                <a:cubicBezTo>
                  <a:pt x="1043303" y="6019815"/>
                  <a:pt x="1065826" y="5776617"/>
                  <a:pt x="897420" y="5565130"/>
                </a:cubicBezTo>
                <a:cubicBezTo>
                  <a:pt x="700507" y="5318087"/>
                  <a:pt x="491822" y="5428997"/>
                  <a:pt x="271526" y="5130943"/>
                </a:cubicBezTo>
                <a:cubicBezTo>
                  <a:pt x="108646" y="4910648"/>
                  <a:pt x="-26366" y="4708290"/>
                  <a:pt x="39940" y="4415201"/>
                </a:cubicBezTo>
                <a:cubicBezTo>
                  <a:pt x="128666" y="4023216"/>
                  <a:pt x="467878" y="3870268"/>
                  <a:pt x="464356" y="3587268"/>
                </a:cubicBezTo>
                <a:cubicBezTo>
                  <a:pt x="460351" y="3247094"/>
                  <a:pt x="43943" y="3178950"/>
                  <a:pt x="3183" y="2791128"/>
                </a:cubicBezTo>
                <a:cubicBezTo>
                  <a:pt x="-23403" y="2538162"/>
                  <a:pt x="118896" y="2235225"/>
                  <a:pt x="343758" y="2095087"/>
                </a:cubicBezTo>
                <a:cubicBezTo>
                  <a:pt x="758163" y="1836512"/>
                  <a:pt x="1225342" y="2272862"/>
                  <a:pt x="1543093" y="2013487"/>
                </a:cubicBezTo>
                <a:cubicBezTo>
                  <a:pt x="1732879" y="1858534"/>
                  <a:pt x="1763790" y="1542064"/>
                  <a:pt x="1726873" y="1342749"/>
                </a:cubicBezTo>
                <a:cubicBezTo>
                  <a:pt x="1656484" y="963255"/>
                  <a:pt x="1345299" y="901114"/>
                  <a:pt x="1356831" y="612032"/>
                </a:cubicBezTo>
                <a:cubicBezTo>
                  <a:pt x="1365319" y="397180"/>
                  <a:pt x="1547578" y="171600"/>
                  <a:pt x="1773239" y="121551"/>
                </a:cubicBezTo>
                <a:cubicBezTo>
                  <a:pt x="1804789" y="114503"/>
                  <a:pt x="1837013" y="110980"/>
                  <a:pt x="1869333" y="110980"/>
                </a:cubicBezTo>
                <a:cubicBezTo>
                  <a:pt x="2087466" y="110980"/>
                  <a:pt x="2259155" y="271137"/>
                  <a:pt x="2312167" y="320866"/>
                </a:cubicBezTo>
                <a:cubicBezTo>
                  <a:pt x="2563133" y="555255"/>
                  <a:pt x="2364538" y="842498"/>
                  <a:pt x="2568899" y="1194363"/>
                </a:cubicBezTo>
                <a:cubicBezTo>
                  <a:pt x="2600650" y="1246494"/>
                  <a:pt x="2637078" y="1295662"/>
                  <a:pt x="2677726" y="1341226"/>
                </a:cubicBezTo>
                <a:cubicBezTo>
                  <a:pt x="2757804" y="1432276"/>
                  <a:pt x="2906990" y="1416261"/>
                  <a:pt x="2964327" y="1310316"/>
                </a:cubicBezTo>
                <a:cubicBezTo>
                  <a:pt x="3059059" y="1135183"/>
                  <a:pt x="3149628" y="938831"/>
                  <a:pt x="3333248" y="887741"/>
                </a:cubicBezTo>
                <a:cubicBezTo>
                  <a:pt x="3690239" y="788365"/>
                  <a:pt x="3902767" y="1378543"/>
                  <a:pt x="4272730" y="1307994"/>
                </a:cubicBezTo>
                <a:cubicBezTo>
                  <a:pt x="4426320" y="1278686"/>
                  <a:pt x="4515368" y="1152802"/>
                  <a:pt x="4596327" y="996810"/>
                </a:cubicBezTo>
                <a:cubicBezTo>
                  <a:pt x="4618829" y="953326"/>
                  <a:pt x="4640770" y="907521"/>
                  <a:pt x="4663272" y="860676"/>
                </a:cubicBezTo>
                <a:cubicBezTo>
                  <a:pt x="4732781" y="613153"/>
                  <a:pt x="4835282" y="115946"/>
                  <a:pt x="5572324" y="40189"/>
                </a:cubicBezTo>
                <a:cubicBezTo>
                  <a:pt x="5622910" y="31543"/>
                  <a:pt x="5674208" y="27859"/>
                  <a:pt x="5725514" y="29060"/>
                </a:cubicBezTo>
                <a:close/>
                <a:moveTo>
                  <a:pt x="4169348" y="793"/>
                </a:moveTo>
                <a:cubicBezTo>
                  <a:pt x="4219966" y="3995"/>
                  <a:pt x="4269734" y="15368"/>
                  <a:pt x="4316693" y="34505"/>
                </a:cubicBezTo>
                <a:cubicBezTo>
                  <a:pt x="4514808" y="114584"/>
                  <a:pt x="4637488" y="329676"/>
                  <a:pt x="4609540" y="547569"/>
                </a:cubicBezTo>
                <a:cubicBezTo>
                  <a:pt x="4568620" y="865801"/>
                  <a:pt x="4251108" y="1055907"/>
                  <a:pt x="3962986" y="935790"/>
                </a:cubicBezTo>
                <a:cubicBezTo>
                  <a:pt x="3762790" y="852028"/>
                  <a:pt x="3642672" y="631491"/>
                  <a:pt x="3676946" y="411355"/>
                </a:cubicBezTo>
                <a:cubicBezTo>
                  <a:pt x="3716424" y="155985"/>
                  <a:pt x="3934959" y="-13061"/>
                  <a:pt x="4169348" y="793"/>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1884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07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1" name="Rectangle 3080">
            <a:extLst>
              <a:ext uri="{FF2B5EF4-FFF2-40B4-BE49-F238E27FC236}">
                <a16:creationId xmlns:a16="http://schemas.microsoft.com/office/drawing/2014/main" id="{876BDF4D-4826-490A-8307-7247A295E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3" name="Freeform: Shape 3082">
            <a:extLst>
              <a:ext uri="{FF2B5EF4-FFF2-40B4-BE49-F238E27FC236}">
                <a16:creationId xmlns:a16="http://schemas.microsoft.com/office/drawing/2014/main" id="{2E0FF4CF-25CB-4537-9BBF-28B36C76B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65328" y="1352190"/>
            <a:ext cx="7823624" cy="5505810"/>
          </a:xfrm>
          <a:custGeom>
            <a:avLst/>
            <a:gdLst>
              <a:gd name="connsiteX0" fmla="*/ 7676365 w 7823624"/>
              <a:gd name="connsiteY0" fmla="*/ 583688 h 5505810"/>
              <a:gd name="connsiteX1" fmla="*/ 7807957 w 7823624"/>
              <a:gd name="connsiteY1" fmla="*/ 609260 h 5505810"/>
              <a:gd name="connsiteX2" fmla="*/ 7823624 w 7823624"/>
              <a:gd name="connsiteY2" fmla="*/ 618028 h 5505810"/>
              <a:gd name="connsiteX3" fmla="*/ 7823624 w 7823624"/>
              <a:gd name="connsiteY3" fmla="*/ 1356037 h 5505810"/>
              <a:gd name="connsiteX4" fmla="*/ 7783921 w 7823624"/>
              <a:gd name="connsiteY4" fmla="*/ 1367061 h 5505810"/>
              <a:gd name="connsiteX5" fmla="*/ 7685829 w 7823624"/>
              <a:gd name="connsiteY5" fmla="*/ 1364631 h 5505810"/>
              <a:gd name="connsiteX6" fmla="*/ 7556041 w 7823624"/>
              <a:gd name="connsiteY6" fmla="*/ 1308528 h 5505810"/>
              <a:gd name="connsiteX7" fmla="*/ 7412440 w 7823624"/>
              <a:gd name="connsiteY7" fmla="*/ 765688 h 5505810"/>
              <a:gd name="connsiteX8" fmla="*/ 7676365 w 7823624"/>
              <a:gd name="connsiteY8" fmla="*/ 583688 h 5505810"/>
              <a:gd name="connsiteX9" fmla="*/ 7062857 w 7823624"/>
              <a:gd name="connsiteY9" fmla="*/ 396783 h 5505810"/>
              <a:gd name="connsiteX10" fmla="*/ 7127059 w 7823624"/>
              <a:gd name="connsiteY10" fmla="*/ 424535 h 5505810"/>
              <a:gd name="connsiteX11" fmla="*/ 7198094 w 7823624"/>
              <a:gd name="connsiteY11" fmla="*/ 693059 h 5505810"/>
              <a:gd name="connsiteX12" fmla="*/ 7099157 w 7823624"/>
              <a:gd name="connsiteY12" fmla="*/ 778505 h 5505810"/>
              <a:gd name="connsiteX13" fmla="*/ 7034998 w 7823624"/>
              <a:gd name="connsiteY13" fmla="*/ 780480 h 5505810"/>
              <a:gd name="connsiteX14" fmla="*/ 6970795 w 7823624"/>
              <a:gd name="connsiteY14" fmla="*/ 752727 h 5505810"/>
              <a:gd name="connsiteX15" fmla="*/ 6899760 w 7823624"/>
              <a:gd name="connsiteY15" fmla="*/ 484203 h 5505810"/>
              <a:gd name="connsiteX16" fmla="*/ 7062857 w 7823624"/>
              <a:gd name="connsiteY16" fmla="*/ 396783 h 5505810"/>
              <a:gd name="connsiteX17" fmla="*/ 1780739 w 7823624"/>
              <a:gd name="connsiteY17" fmla="*/ 1190 h 5505810"/>
              <a:gd name="connsiteX18" fmla="*/ 2850847 w 7823624"/>
              <a:gd name="connsiteY18" fmla="*/ 384530 h 5505810"/>
              <a:gd name="connsiteX19" fmla="*/ 3809413 w 7823624"/>
              <a:gd name="connsiteY19" fmla="*/ 1153764 h 5505810"/>
              <a:gd name="connsiteX20" fmla="*/ 5160376 w 7823624"/>
              <a:gd name="connsiteY20" fmla="*/ 1003825 h 5505810"/>
              <a:gd name="connsiteX21" fmla="*/ 5677238 w 7823624"/>
              <a:gd name="connsiteY21" fmla="*/ 480424 h 5505810"/>
              <a:gd name="connsiteX22" fmla="*/ 7082965 w 7823624"/>
              <a:gd name="connsiteY22" fmla="*/ 1065272 h 5505810"/>
              <a:gd name="connsiteX23" fmla="*/ 7687818 w 7823624"/>
              <a:gd name="connsiteY23" fmla="*/ 1625585 h 5505810"/>
              <a:gd name="connsiteX24" fmla="*/ 7823624 w 7823624"/>
              <a:gd name="connsiteY24" fmla="*/ 1633445 h 5505810"/>
              <a:gd name="connsiteX25" fmla="*/ 7823624 w 7823624"/>
              <a:gd name="connsiteY25" fmla="*/ 5505810 h 5505810"/>
              <a:gd name="connsiteX26" fmla="*/ 1419133 w 7823624"/>
              <a:gd name="connsiteY26" fmla="*/ 5505810 h 5505810"/>
              <a:gd name="connsiteX27" fmla="*/ 1422753 w 7823624"/>
              <a:gd name="connsiteY27" fmla="*/ 5488656 h 5505810"/>
              <a:gd name="connsiteX28" fmla="*/ 1543078 w 7823624"/>
              <a:gd name="connsiteY28" fmla="*/ 4961644 h 5505810"/>
              <a:gd name="connsiteX29" fmla="*/ 1334564 w 7823624"/>
              <a:gd name="connsiteY29" fmla="*/ 4133160 h 5505810"/>
              <a:gd name="connsiteX30" fmla="*/ 670875 w 7823624"/>
              <a:gd name="connsiteY30" fmla="*/ 3489628 h 5505810"/>
              <a:gd name="connsiteX31" fmla="*/ 499515 w 7823624"/>
              <a:gd name="connsiteY31" fmla="*/ 578153 h 5505810"/>
              <a:gd name="connsiteX32" fmla="*/ 1780739 w 7823624"/>
              <a:gd name="connsiteY32" fmla="*/ 1190 h 5505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823624" h="5505810">
                <a:moveTo>
                  <a:pt x="7676365" y="583688"/>
                </a:moveTo>
                <a:cubicBezTo>
                  <a:pt x="7719804" y="582304"/>
                  <a:pt x="7764489" y="590613"/>
                  <a:pt x="7807957" y="609260"/>
                </a:cubicBezTo>
                <a:lnTo>
                  <a:pt x="7823624" y="618028"/>
                </a:lnTo>
                <a:lnTo>
                  <a:pt x="7823624" y="1356037"/>
                </a:lnTo>
                <a:lnTo>
                  <a:pt x="7783921" y="1367061"/>
                </a:lnTo>
                <a:cubicBezTo>
                  <a:pt x="7751926" y="1371702"/>
                  <a:pt x="7718882" y="1370985"/>
                  <a:pt x="7685829" y="1364631"/>
                </a:cubicBezTo>
                <a:cubicBezTo>
                  <a:pt x="7641760" y="1356162"/>
                  <a:pt x="7597675" y="1337676"/>
                  <a:pt x="7556041" y="1308528"/>
                </a:cubicBezTo>
                <a:cubicBezTo>
                  <a:pt x="7389499" y="1191936"/>
                  <a:pt x="7325207" y="948898"/>
                  <a:pt x="7412440" y="765688"/>
                </a:cubicBezTo>
                <a:cubicBezTo>
                  <a:pt x="7466961" y="651183"/>
                  <a:pt x="7567768" y="587147"/>
                  <a:pt x="7676365" y="583688"/>
                </a:cubicBezTo>
                <a:close/>
                <a:moveTo>
                  <a:pt x="7062857" y="396783"/>
                </a:moveTo>
                <a:cubicBezTo>
                  <a:pt x="7084657" y="400973"/>
                  <a:pt x="7106463" y="410117"/>
                  <a:pt x="7127059" y="424535"/>
                </a:cubicBezTo>
                <a:cubicBezTo>
                  <a:pt x="7209442" y="482209"/>
                  <a:pt x="7241245" y="602433"/>
                  <a:pt x="7198094" y="693059"/>
                </a:cubicBezTo>
                <a:cubicBezTo>
                  <a:pt x="7176519" y="738373"/>
                  <a:pt x="7140289" y="767709"/>
                  <a:pt x="7099157" y="778505"/>
                </a:cubicBezTo>
                <a:cubicBezTo>
                  <a:pt x="7078590" y="783905"/>
                  <a:pt x="7056797" y="784670"/>
                  <a:pt x="7034998" y="780480"/>
                </a:cubicBezTo>
                <a:cubicBezTo>
                  <a:pt x="7013198" y="776289"/>
                  <a:pt x="6991391" y="767146"/>
                  <a:pt x="6970795" y="752727"/>
                </a:cubicBezTo>
                <a:cubicBezTo>
                  <a:pt x="6888412" y="695052"/>
                  <a:pt x="6856608" y="574829"/>
                  <a:pt x="6899760" y="484203"/>
                </a:cubicBezTo>
                <a:cubicBezTo>
                  <a:pt x="6932124" y="416232"/>
                  <a:pt x="6997458" y="384213"/>
                  <a:pt x="7062857" y="396783"/>
                </a:cubicBezTo>
                <a:close/>
                <a:moveTo>
                  <a:pt x="1780739" y="1190"/>
                </a:moveTo>
                <a:cubicBezTo>
                  <a:pt x="2129768" y="14988"/>
                  <a:pt x="2488852" y="148495"/>
                  <a:pt x="2850847" y="384530"/>
                </a:cubicBezTo>
                <a:cubicBezTo>
                  <a:pt x="3184362" y="601036"/>
                  <a:pt x="3487788" y="901267"/>
                  <a:pt x="3809413" y="1153764"/>
                </a:cubicBezTo>
                <a:cubicBezTo>
                  <a:pt x="4262448" y="1508236"/>
                  <a:pt x="4750558" y="1545992"/>
                  <a:pt x="5160376" y="1003825"/>
                </a:cubicBezTo>
                <a:cubicBezTo>
                  <a:pt x="5313232" y="801671"/>
                  <a:pt x="5481196" y="587300"/>
                  <a:pt x="5677238" y="480424"/>
                </a:cubicBezTo>
                <a:cubicBezTo>
                  <a:pt x="6182723" y="204840"/>
                  <a:pt x="6667481" y="431193"/>
                  <a:pt x="7082965" y="1065272"/>
                </a:cubicBezTo>
                <a:cubicBezTo>
                  <a:pt x="7249706" y="1319645"/>
                  <a:pt x="7421998" y="1601453"/>
                  <a:pt x="7687818" y="1625585"/>
                </a:cubicBezTo>
                <a:lnTo>
                  <a:pt x="7823624" y="1633445"/>
                </a:lnTo>
                <a:lnTo>
                  <a:pt x="7823624" y="5505810"/>
                </a:lnTo>
                <a:lnTo>
                  <a:pt x="1419133" y="5505810"/>
                </a:lnTo>
                <a:lnTo>
                  <a:pt x="1422753" y="5488656"/>
                </a:lnTo>
                <a:cubicBezTo>
                  <a:pt x="1462649" y="5312984"/>
                  <a:pt x="1506176" y="5138278"/>
                  <a:pt x="1543078" y="4961644"/>
                </a:cubicBezTo>
                <a:cubicBezTo>
                  <a:pt x="1609806" y="4640258"/>
                  <a:pt x="1539760" y="4343419"/>
                  <a:pt x="1334564" y="4133160"/>
                </a:cubicBezTo>
                <a:cubicBezTo>
                  <a:pt x="1117562" y="3910930"/>
                  <a:pt x="900716" y="3685928"/>
                  <a:pt x="670875" y="3489628"/>
                </a:cubicBezTo>
                <a:cubicBezTo>
                  <a:pt x="-321639" y="2642174"/>
                  <a:pt x="-67393" y="1165752"/>
                  <a:pt x="499515" y="578153"/>
                </a:cubicBezTo>
                <a:cubicBezTo>
                  <a:pt x="899852" y="163598"/>
                  <a:pt x="1331986" y="-16550"/>
                  <a:pt x="1780739" y="119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D63C345-7528-F397-78EE-3B7F71B858B1}"/>
              </a:ext>
            </a:extLst>
          </p:cNvPr>
          <p:cNvSpPr>
            <a:spLocks noGrp="1"/>
          </p:cNvSpPr>
          <p:nvPr>
            <p:ph type="title"/>
          </p:nvPr>
        </p:nvSpPr>
        <p:spPr>
          <a:xfrm>
            <a:off x="609600" y="304136"/>
            <a:ext cx="10972800" cy="1570804"/>
          </a:xfrm>
        </p:spPr>
        <p:txBody>
          <a:bodyPr>
            <a:normAutofit/>
          </a:bodyPr>
          <a:lstStyle/>
          <a:p>
            <a:r>
              <a:rPr lang="en-US" sz="4800" dirty="0"/>
              <a:t>What is this game?</a:t>
            </a:r>
          </a:p>
        </p:txBody>
      </p:sp>
      <p:sp>
        <p:nvSpPr>
          <p:cNvPr id="3" name="Content Placeholder 2">
            <a:extLst>
              <a:ext uri="{FF2B5EF4-FFF2-40B4-BE49-F238E27FC236}">
                <a16:creationId xmlns:a16="http://schemas.microsoft.com/office/drawing/2014/main" id="{C4F2FAE0-8CE6-ACE0-D6CC-9F2DF355A8B7}"/>
              </a:ext>
            </a:extLst>
          </p:cNvPr>
          <p:cNvSpPr>
            <a:spLocks noGrp="1"/>
          </p:cNvSpPr>
          <p:nvPr>
            <p:ph idx="1"/>
          </p:nvPr>
        </p:nvSpPr>
        <p:spPr>
          <a:xfrm>
            <a:off x="609600" y="2153769"/>
            <a:ext cx="5130801" cy="3711012"/>
          </a:xfrm>
        </p:spPr>
        <p:txBody>
          <a:bodyPr>
            <a:normAutofit fontScale="92500" lnSpcReduction="10000"/>
          </a:bodyPr>
          <a:lstStyle/>
          <a:p>
            <a:r>
              <a:rPr lang="en-US" sz="2400" dirty="0"/>
              <a:t>If you don’t know how to play, this game is very easy and straight forward.</a:t>
            </a:r>
          </a:p>
          <a:p>
            <a:r>
              <a:rPr lang="en-US" sz="2400" dirty="0"/>
              <a:t>Often two players play this game where the main props used to play are the hands.</a:t>
            </a:r>
          </a:p>
          <a:p>
            <a:r>
              <a:rPr lang="en-US" sz="2400" dirty="0"/>
              <a:t>Usually both the players synchronically move their hands up and down, then together form rock or paper or scissors using their hands. </a:t>
            </a:r>
          </a:p>
        </p:txBody>
      </p:sp>
      <p:pic>
        <p:nvPicPr>
          <p:cNvPr id="3074" name="Picture 2" descr="Rock-paper-scissor GIFs - Get the best GIF on GIPHY">
            <a:extLst>
              <a:ext uri="{FF2B5EF4-FFF2-40B4-BE49-F238E27FC236}">
                <a16:creationId xmlns:a16="http://schemas.microsoft.com/office/drawing/2014/main" id="{FEA6A828-CAEE-A872-8659-0D0E14C9C23A}"/>
              </a:ext>
            </a:extLst>
          </p:cNvPr>
          <p:cNvPicPr>
            <a:picLocks noChangeAspect="1" noChangeArrowheads="1"/>
          </p:cNvPicPr>
          <p:nvPr/>
        </p:nvPicPr>
        <p:blipFill>
          <a:blip r:embed="rId2">
            <a:alphaModFix/>
            <a:extLst>
              <a:ext uri="{28A0092B-C50C-407E-A947-70E740481C1C}">
                <a14:useLocalDpi xmlns:a14="http://schemas.microsoft.com/office/drawing/2010/main" val="0"/>
              </a:ext>
            </a:extLst>
          </a:blip>
          <a:stretch>
            <a:fillRect/>
          </a:stretch>
        </p:blipFill>
        <p:spPr bwMode="auto">
          <a:xfrm>
            <a:off x="6229584" y="2853822"/>
            <a:ext cx="5352816" cy="3010959"/>
          </a:xfrm>
          <a:prstGeom prst="rect">
            <a:avLst/>
          </a:prstGeom>
          <a:ln>
            <a:noFill/>
          </a:ln>
          <a:effectLst>
            <a:softEdge rad="63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5506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103"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5" name="Rectangle 4104">
            <a:extLst>
              <a:ext uri="{FF2B5EF4-FFF2-40B4-BE49-F238E27FC236}">
                <a16:creationId xmlns:a16="http://schemas.microsoft.com/office/drawing/2014/main" id="{876BDF4D-4826-490A-8307-7247A295E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07" name="Freeform: Shape 4106">
            <a:extLst>
              <a:ext uri="{FF2B5EF4-FFF2-40B4-BE49-F238E27FC236}">
                <a16:creationId xmlns:a16="http://schemas.microsoft.com/office/drawing/2014/main" id="{2E0FF4CF-25CB-4537-9BBF-28B36C76B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65328" y="1352190"/>
            <a:ext cx="7823624" cy="5505810"/>
          </a:xfrm>
          <a:custGeom>
            <a:avLst/>
            <a:gdLst>
              <a:gd name="connsiteX0" fmla="*/ 7676365 w 7823624"/>
              <a:gd name="connsiteY0" fmla="*/ 583688 h 5505810"/>
              <a:gd name="connsiteX1" fmla="*/ 7807957 w 7823624"/>
              <a:gd name="connsiteY1" fmla="*/ 609260 h 5505810"/>
              <a:gd name="connsiteX2" fmla="*/ 7823624 w 7823624"/>
              <a:gd name="connsiteY2" fmla="*/ 618028 h 5505810"/>
              <a:gd name="connsiteX3" fmla="*/ 7823624 w 7823624"/>
              <a:gd name="connsiteY3" fmla="*/ 1356037 h 5505810"/>
              <a:gd name="connsiteX4" fmla="*/ 7783921 w 7823624"/>
              <a:gd name="connsiteY4" fmla="*/ 1367061 h 5505810"/>
              <a:gd name="connsiteX5" fmla="*/ 7685829 w 7823624"/>
              <a:gd name="connsiteY5" fmla="*/ 1364631 h 5505810"/>
              <a:gd name="connsiteX6" fmla="*/ 7556041 w 7823624"/>
              <a:gd name="connsiteY6" fmla="*/ 1308528 h 5505810"/>
              <a:gd name="connsiteX7" fmla="*/ 7412440 w 7823624"/>
              <a:gd name="connsiteY7" fmla="*/ 765688 h 5505810"/>
              <a:gd name="connsiteX8" fmla="*/ 7676365 w 7823624"/>
              <a:gd name="connsiteY8" fmla="*/ 583688 h 5505810"/>
              <a:gd name="connsiteX9" fmla="*/ 7062857 w 7823624"/>
              <a:gd name="connsiteY9" fmla="*/ 396783 h 5505810"/>
              <a:gd name="connsiteX10" fmla="*/ 7127059 w 7823624"/>
              <a:gd name="connsiteY10" fmla="*/ 424535 h 5505810"/>
              <a:gd name="connsiteX11" fmla="*/ 7198094 w 7823624"/>
              <a:gd name="connsiteY11" fmla="*/ 693059 h 5505810"/>
              <a:gd name="connsiteX12" fmla="*/ 7099157 w 7823624"/>
              <a:gd name="connsiteY12" fmla="*/ 778505 h 5505810"/>
              <a:gd name="connsiteX13" fmla="*/ 7034998 w 7823624"/>
              <a:gd name="connsiteY13" fmla="*/ 780480 h 5505810"/>
              <a:gd name="connsiteX14" fmla="*/ 6970795 w 7823624"/>
              <a:gd name="connsiteY14" fmla="*/ 752727 h 5505810"/>
              <a:gd name="connsiteX15" fmla="*/ 6899760 w 7823624"/>
              <a:gd name="connsiteY15" fmla="*/ 484203 h 5505810"/>
              <a:gd name="connsiteX16" fmla="*/ 7062857 w 7823624"/>
              <a:gd name="connsiteY16" fmla="*/ 396783 h 5505810"/>
              <a:gd name="connsiteX17" fmla="*/ 1780739 w 7823624"/>
              <a:gd name="connsiteY17" fmla="*/ 1190 h 5505810"/>
              <a:gd name="connsiteX18" fmla="*/ 2850847 w 7823624"/>
              <a:gd name="connsiteY18" fmla="*/ 384530 h 5505810"/>
              <a:gd name="connsiteX19" fmla="*/ 3809413 w 7823624"/>
              <a:gd name="connsiteY19" fmla="*/ 1153764 h 5505810"/>
              <a:gd name="connsiteX20" fmla="*/ 5160376 w 7823624"/>
              <a:gd name="connsiteY20" fmla="*/ 1003825 h 5505810"/>
              <a:gd name="connsiteX21" fmla="*/ 5677238 w 7823624"/>
              <a:gd name="connsiteY21" fmla="*/ 480424 h 5505810"/>
              <a:gd name="connsiteX22" fmla="*/ 7082965 w 7823624"/>
              <a:gd name="connsiteY22" fmla="*/ 1065272 h 5505810"/>
              <a:gd name="connsiteX23" fmla="*/ 7687818 w 7823624"/>
              <a:gd name="connsiteY23" fmla="*/ 1625585 h 5505810"/>
              <a:gd name="connsiteX24" fmla="*/ 7823624 w 7823624"/>
              <a:gd name="connsiteY24" fmla="*/ 1633445 h 5505810"/>
              <a:gd name="connsiteX25" fmla="*/ 7823624 w 7823624"/>
              <a:gd name="connsiteY25" fmla="*/ 5505810 h 5505810"/>
              <a:gd name="connsiteX26" fmla="*/ 1419133 w 7823624"/>
              <a:gd name="connsiteY26" fmla="*/ 5505810 h 5505810"/>
              <a:gd name="connsiteX27" fmla="*/ 1422753 w 7823624"/>
              <a:gd name="connsiteY27" fmla="*/ 5488656 h 5505810"/>
              <a:gd name="connsiteX28" fmla="*/ 1543078 w 7823624"/>
              <a:gd name="connsiteY28" fmla="*/ 4961644 h 5505810"/>
              <a:gd name="connsiteX29" fmla="*/ 1334564 w 7823624"/>
              <a:gd name="connsiteY29" fmla="*/ 4133160 h 5505810"/>
              <a:gd name="connsiteX30" fmla="*/ 670875 w 7823624"/>
              <a:gd name="connsiteY30" fmla="*/ 3489628 h 5505810"/>
              <a:gd name="connsiteX31" fmla="*/ 499515 w 7823624"/>
              <a:gd name="connsiteY31" fmla="*/ 578153 h 5505810"/>
              <a:gd name="connsiteX32" fmla="*/ 1780739 w 7823624"/>
              <a:gd name="connsiteY32" fmla="*/ 1190 h 5505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823624" h="5505810">
                <a:moveTo>
                  <a:pt x="7676365" y="583688"/>
                </a:moveTo>
                <a:cubicBezTo>
                  <a:pt x="7719804" y="582304"/>
                  <a:pt x="7764489" y="590613"/>
                  <a:pt x="7807957" y="609260"/>
                </a:cubicBezTo>
                <a:lnTo>
                  <a:pt x="7823624" y="618028"/>
                </a:lnTo>
                <a:lnTo>
                  <a:pt x="7823624" y="1356037"/>
                </a:lnTo>
                <a:lnTo>
                  <a:pt x="7783921" y="1367061"/>
                </a:lnTo>
                <a:cubicBezTo>
                  <a:pt x="7751926" y="1371702"/>
                  <a:pt x="7718882" y="1370985"/>
                  <a:pt x="7685829" y="1364631"/>
                </a:cubicBezTo>
                <a:cubicBezTo>
                  <a:pt x="7641760" y="1356162"/>
                  <a:pt x="7597675" y="1337676"/>
                  <a:pt x="7556041" y="1308528"/>
                </a:cubicBezTo>
                <a:cubicBezTo>
                  <a:pt x="7389499" y="1191936"/>
                  <a:pt x="7325207" y="948898"/>
                  <a:pt x="7412440" y="765688"/>
                </a:cubicBezTo>
                <a:cubicBezTo>
                  <a:pt x="7466961" y="651183"/>
                  <a:pt x="7567768" y="587147"/>
                  <a:pt x="7676365" y="583688"/>
                </a:cubicBezTo>
                <a:close/>
                <a:moveTo>
                  <a:pt x="7062857" y="396783"/>
                </a:moveTo>
                <a:cubicBezTo>
                  <a:pt x="7084657" y="400973"/>
                  <a:pt x="7106463" y="410117"/>
                  <a:pt x="7127059" y="424535"/>
                </a:cubicBezTo>
                <a:cubicBezTo>
                  <a:pt x="7209442" y="482209"/>
                  <a:pt x="7241245" y="602433"/>
                  <a:pt x="7198094" y="693059"/>
                </a:cubicBezTo>
                <a:cubicBezTo>
                  <a:pt x="7176519" y="738373"/>
                  <a:pt x="7140289" y="767709"/>
                  <a:pt x="7099157" y="778505"/>
                </a:cubicBezTo>
                <a:cubicBezTo>
                  <a:pt x="7078590" y="783905"/>
                  <a:pt x="7056797" y="784670"/>
                  <a:pt x="7034998" y="780480"/>
                </a:cubicBezTo>
                <a:cubicBezTo>
                  <a:pt x="7013198" y="776289"/>
                  <a:pt x="6991391" y="767146"/>
                  <a:pt x="6970795" y="752727"/>
                </a:cubicBezTo>
                <a:cubicBezTo>
                  <a:pt x="6888412" y="695052"/>
                  <a:pt x="6856608" y="574829"/>
                  <a:pt x="6899760" y="484203"/>
                </a:cubicBezTo>
                <a:cubicBezTo>
                  <a:pt x="6932124" y="416232"/>
                  <a:pt x="6997458" y="384213"/>
                  <a:pt x="7062857" y="396783"/>
                </a:cubicBezTo>
                <a:close/>
                <a:moveTo>
                  <a:pt x="1780739" y="1190"/>
                </a:moveTo>
                <a:cubicBezTo>
                  <a:pt x="2129768" y="14988"/>
                  <a:pt x="2488852" y="148495"/>
                  <a:pt x="2850847" y="384530"/>
                </a:cubicBezTo>
                <a:cubicBezTo>
                  <a:pt x="3184362" y="601036"/>
                  <a:pt x="3487788" y="901267"/>
                  <a:pt x="3809413" y="1153764"/>
                </a:cubicBezTo>
                <a:cubicBezTo>
                  <a:pt x="4262448" y="1508236"/>
                  <a:pt x="4750558" y="1545992"/>
                  <a:pt x="5160376" y="1003825"/>
                </a:cubicBezTo>
                <a:cubicBezTo>
                  <a:pt x="5313232" y="801671"/>
                  <a:pt x="5481196" y="587300"/>
                  <a:pt x="5677238" y="480424"/>
                </a:cubicBezTo>
                <a:cubicBezTo>
                  <a:pt x="6182723" y="204840"/>
                  <a:pt x="6667481" y="431193"/>
                  <a:pt x="7082965" y="1065272"/>
                </a:cubicBezTo>
                <a:cubicBezTo>
                  <a:pt x="7249706" y="1319645"/>
                  <a:pt x="7421998" y="1601453"/>
                  <a:pt x="7687818" y="1625585"/>
                </a:cubicBezTo>
                <a:lnTo>
                  <a:pt x="7823624" y="1633445"/>
                </a:lnTo>
                <a:lnTo>
                  <a:pt x="7823624" y="5505810"/>
                </a:lnTo>
                <a:lnTo>
                  <a:pt x="1419133" y="5505810"/>
                </a:lnTo>
                <a:lnTo>
                  <a:pt x="1422753" y="5488656"/>
                </a:lnTo>
                <a:cubicBezTo>
                  <a:pt x="1462649" y="5312984"/>
                  <a:pt x="1506176" y="5138278"/>
                  <a:pt x="1543078" y="4961644"/>
                </a:cubicBezTo>
                <a:cubicBezTo>
                  <a:pt x="1609806" y="4640258"/>
                  <a:pt x="1539760" y="4343419"/>
                  <a:pt x="1334564" y="4133160"/>
                </a:cubicBezTo>
                <a:cubicBezTo>
                  <a:pt x="1117562" y="3910930"/>
                  <a:pt x="900716" y="3685928"/>
                  <a:pt x="670875" y="3489628"/>
                </a:cubicBezTo>
                <a:cubicBezTo>
                  <a:pt x="-321639" y="2642174"/>
                  <a:pt x="-67393" y="1165752"/>
                  <a:pt x="499515" y="578153"/>
                </a:cubicBezTo>
                <a:cubicBezTo>
                  <a:pt x="899852" y="163598"/>
                  <a:pt x="1331986" y="-16550"/>
                  <a:pt x="1780739" y="119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C57E64A-EE44-D92C-2056-821BC451CC28}"/>
              </a:ext>
            </a:extLst>
          </p:cNvPr>
          <p:cNvSpPr>
            <a:spLocks noGrp="1"/>
          </p:cNvSpPr>
          <p:nvPr>
            <p:ph type="title"/>
          </p:nvPr>
        </p:nvSpPr>
        <p:spPr>
          <a:xfrm>
            <a:off x="609600" y="552783"/>
            <a:ext cx="10972800" cy="1570804"/>
          </a:xfrm>
        </p:spPr>
        <p:txBody>
          <a:bodyPr>
            <a:normAutofit/>
          </a:bodyPr>
          <a:lstStyle/>
          <a:p>
            <a:r>
              <a:rPr lang="en-US" sz="4800" dirty="0"/>
              <a:t>Options to choose from: </a:t>
            </a:r>
          </a:p>
        </p:txBody>
      </p:sp>
      <p:sp>
        <p:nvSpPr>
          <p:cNvPr id="3" name="Content Placeholder 2">
            <a:extLst>
              <a:ext uri="{FF2B5EF4-FFF2-40B4-BE49-F238E27FC236}">
                <a16:creationId xmlns:a16="http://schemas.microsoft.com/office/drawing/2014/main" id="{038F5AD4-8FEC-7786-B39A-6E8A2E93366D}"/>
              </a:ext>
            </a:extLst>
          </p:cNvPr>
          <p:cNvSpPr>
            <a:spLocks noGrp="1"/>
          </p:cNvSpPr>
          <p:nvPr>
            <p:ph idx="1"/>
          </p:nvPr>
        </p:nvSpPr>
        <p:spPr>
          <a:xfrm>
            <a:off x="609600" y="2410389"/>
            <a:ext cx="4318001" cy="3533211"/>
          </a:xfrm>
        </p:spPr>
        <p:txBody>
          <a:bodyPr>
            <a:normAutofit fontScale="92500" lnSpcReduction="10000"/>
          </a:bodyPr>
          <a:lstStyle/>
          <a:p>
            <a:r>
              <a:rPr lang="en-US" sz="2400" dirty="0"/>
              <a:t>There are three possible options to choose from:</a:t>
            </a:r>
          </a:p>
          <a:p>
            <a:pPr marL="457200" indent="-457200">
              <a:buAutoNum type="arabicPeriod"/>
            </a:pPr>
            <a:r>
              <a:rPr lang="en-US" sz="2400" dirty="0"/>
              <a:t>Rock, made by showing a closed fist.</a:t>
            </a:r>
          </a:p>
          <a:p>
            <a:pPr marL="457200" indent="-457200">
              <a:buAutoNum type="arabicPeriod"/>
            </a:pPr>
            <a:r>
              <a:rPr lang="en-US" sz="2400" dirty="0"/>
              <a:t>Paper, made by showing the palm with all fingers open.</a:t>
            </a:r>
          </a:p>
          <a:p>
            <a:pPr marL="457200" indent="-457200">
              <a:buAutoNum type="arabicPeriod"/>
            </a:pPr>
            <a:r>
              <a:rPr lang="en-US" sz="2400" dirty="0"/>
              <a:t>Scissors, made by showing two fingers apart. (index finger and middle finger) </a:t>
            </a:r>
          </a:p>
        </p:txBody>
      </p:sp>
      <p:pic>
        <p:nvPicPr>
          <p:cNvPr id="4098" name="Picture 2" descr="How to win at rock-paper-scissors - BBC News">
            <a:extLst>
              <a:ext uri="{FF2B5EF4-FFF2-40B4-BE49-F238E27FC236}">
                <a16:creationId xmlns:a16="http://schemas.microsoft.com/office/drawing/2014/main" id="{5194C56F-6F67-9862-4AA1-FD5F515E645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85773" y="2922994"/>
            <a:ext cx="4684800" cy="263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2765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315F8-E2D4-0468-4926-B999D09405BF}"/>
              </a:ext>
            </a:extLst>
          </p:cNvPr>
          <p:cNvSpPr>
            <a:spLocks noGrp="1"/>
          </p:cNvSpPr>
          <p:nvPr>
            <p:ph type="title"/>
          </p:nvPr>
        </p:nvSpPr>
        <p:spPr/>
        <p:txBody>
          <a:bodyPr>
            <a:normAutofit/>
          </a:bodyPr>
          <a:lstStyle/>
          <a:p>
            <a:r>
              <a:rPr lang="en-US" sz="4800" dirty="0"/>
              <a:t>Rules for playing the game:</a:t>
            </a:r>
          </a:p>
        </p:txBody>
      </p:sp>
      <p:sp>
        <p:nvSpPr>
          <p:cNvPr id="3" name="Content Placeholder 2">
            <a:extLst>
              <a:ext uri="{FF2B5EF4-FFF2-40B4-BE49-F238E27FC236}">
                <a16:creationId xmlns:a16="http://schemas.microsoft.com/office/drawing/2014/main" id="{B9DC230C-E892-FFF3-E0EF-498BC151B9BC}"/>
              </a:ext>
            </a:extLst>
          </p:cNvPr>
          <p:cNvSpPr>
            <a:spLocks noGrp="1"/>
          </p:cNvSpPr>
          <p:nvPr>
            <p:ph idx="1"/>
          </p:nvPr>
        </p:nvSpPr>
        <p:spPr/>
        <p:txBody>
          <a:bodyPr>
            <a:normAutofit/>
          </a:bodyPr>
          <a:lstStyle/>
          <a:p>
            <a:pPr marL="457200" indent="-457200">
              <a:buAutoNum type="arabicPeriod"/>
            </a:pPr>
            <a:r>
              <a:rPr lang="en-US" sz="2800" dirty="0"/>
              <a:t>Rock beats the Scissors and wins a point.</a:t>
            </a:r>
          </a:p>
          <a:p>
            <a:pPr marL="457200" indent="-457200">
              <a:buAutoNum type="arabicPeriod"/>
            </a:pPr>
            <a:r>
              <a:rPr lang="en-US" sz="2800" dirty="0"/>
              <a:t>Paper beats the Rock and wins a point.</a:t>
            </a:r>
          </a:p>
          <a:p>
            <a:pPr marL="457200" indent="-457200">
              <a:buAutoNum type="arabicPeriod"/>
            </a:pPr>
            <a:r>
              <a:rPr lang="en-US" sz="2800" dirty="0"/>
              <a:t>Scissors beats the Paper and wins a point.</a:t>
            </a:r>
          </a:p>
          <a:p>
            <a:pPr marL="457200" indent="-457200">
              <a:buAutoNum type="arabicPeriod"/>
            </a:pPr>
            <a:r>
              <a:rPr lang="en-US" sz="2800" dirty="0"/>
              <a:t>The game can be played once for single </a:t>
            </a:r>
          </a:p>
          <a:p>
            <a:r>
              <a:rPr lang="en-US" sz="2800" dirty="0"/>
              <a:t>point or it can also be played multiple times</a:t>
            </a:r>
          </a:p>
          <a:p>
            <a:r>
              <a:rPr lang="en-US" sz="2800" dirty="0"/>
              <a:t>for multiple points.</a:t>
            </a:r>
          </a:p>
        </p:txBody>
      </p:sp>
      <p:pic>
        <p:nvPicPr>
          <p:cNvPr id="4" name="Picture 4">
            <a:extLst>
              <a:ext uri="{FF2B5EF4-FFF2-40B4-BE49-F238E27FC236}">
                <a16:creationId xmlns:a16="http://schemas.microsoft.com/office/drawing/2014/main" id="{E0621BDA-0A1C-8A58-2553-DCA79097BD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57255" y="2751394"/>
            <a:ext cx="3666445" cy="2746153"/>
          </a:xfrm>
          <a:prstGeom prst="rect">
            <a:avLst/>
          </a:prstGeom>
          <a:noFill/>
          <a:ln>
            <a:solidFill>
              <a:schemeClr val="accent1"/>
            </a:solidFill>
          </a:ln>
          <a:effectLst>
            <a:softEdge rad="63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0272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D9573-4593-736F-3A67-C1B254297548}"/>
              </a:ext>
            </a:extLst>
          </p:cNvPr>
          <p:cNvSpPr>
            <a:spLocks noGrp="1"/>
          </p:cNvSpPr>
          <p:nvPr>
            <p:ph type="title"/>
          </p:nvPr>
        </p:nvSpPr>
        <p:spPr/>
        <p:txBody>
          <a:bodyPr>
            <a:normAutofit/>
          </a:bodyPr>
          <a:lstStyle/>
          <a:p>
            <a:r>
              <a:rPr lang="en-US" sz="4800" dirty="0"/>
              <a:t>Possible outcomes:</a:t>
            </a:r>
          </a:p>
        </p:txBody>
      </p:sp>
      <p:sp>
        <p:nvSpPr>
          <p:cNvPr id="4" name="Content Placeholder 3">
            <a:extLst>
              <a:ext uri="{FF2B5EF4-FFF2-40B4-BE49-F238E27FC236}">
                <a16:creationId xmlns:a16="http://schemas.microsoft.com/office/drawing/2014/main" id="{07FA145E-F4AD-D297-FBE6-7B84F81E0213}"/>
              </a:ext>
            </a:extLst>
          </p:cNvPr>
          <p:cNvSpPr>
            <a:spLocks noGrp="1"/>
          </p:cNvSpPr>
          <p:nvPr>
            <p:ph idx="1"/>
          </p:nvPr>
        </p:nvSpPr>
        <p:spPr/>
        <p:txBody>
          <a:bodyPr>
            <a:normAutofit/>
          </a:bodyPr>
          <a:lstStyle/>
          <a:p>
            <a:r>
              <a:rPr lang="en-US" sz="3200" dirty="0"/>
              <a:t>There are three possible outcomes of the game:</a:t>
            </a:r>
          </a:p>
          <a:p>
            <a:pPr marL="457200" indent="-457200">
              <a:buAutoNum type="arabicPeriod"/>
            </a:pPr>
            <a:r>
              <a:rPr lang="en-US" sz="3200" dirty="0"/>
              <a:t>Player wins and Computer losses.</a:t>
            </a:r>
          </a:p>
          <a:p>
            <a:pPr marL="457200" indent="-457200">
              <a:buFont typeface="Avenir Next LT Pro" panose="020B0504020202020204" pitchFamily="34" charset="0"/>
              <a:buAutoNum type="arabicPeriod"/>
            </a:pPr>
            <a:r>
              <a:rPr lang="en-US" sz="3200" dirty="0"/>
              <a:t>Computer wins and Player losses.</a:t>
            </a:r>
          </a:p>
          <a:p>
            <a:pPr marL="457200" indent="-457200">
              <a:buFont typeface="Avenir Next LT Pro" panose="020B0504020202020204" pitchFamily="34" charset="0"/>
              <a:buAutoNum type="arabicPeriod"/>
            </a:pPr>
            <a:r>
              <a:rPr lang="en-US" sz="3200" dirty="0"/>
              <a:t>The game is a draw, when both Player and Computer have same option/symbol formed by their hands. </a:t>
            </a:r>
          </a:p>
          <a:p>
            <a:pPr marL="457200" indent="-457200">
              <a:buAutoNum type="arabicPeriod"/>
            </a:pPr>
            <a:endParaRPr lang="en-US" sz="3200" dirty="0"/>
          </a:p>
        </p:txBody>
      </p:sp>
    </p:spTree>
    <p:extLst>
      <p:ext uri="{BB962C8B-B14F-4D97-AF65-F5344CB8AC3E}">
        <p14:creationId xmlns:p14="http://schemas.microsoft.com/office/powerpoint/2010/main" val="1246733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08416-FD0D-00FD-0618-EC60CAE59335}"/>
              </a:ext>
            </a:extLst>
          </p:cNvPr>
          <p:cNvSpPr>
            <a:spLocks noGrp="1"/>
          </p:cNvSpPr>
          <p:nvPr>
            <p:ph type="title"/>
          </p:nvPr>
        </p:nvSpPr>
        <p:spPr/>
        <p:txBody>
          <a:bodyPr/>
          <a:lstStyle/>
          <a:p>
            <a:r>
              <a:rPr lang="en-US" dirty="0"/>
              <a:t>Examples of playing the game:</a:t>
            </a:r>
          </a:p>
        </p:txBody>
      </p:sp>
      <p:sp>
        <p:nvSpPr>
          <p:cNvPr id="3" name="Content Placeholder 2">
            <a:extLst>
              <a:ext uri="{FF2B5EF4-FFF2-40B4-BE49-F238E27FC236}">
                <a16:creationId xmlns:a16="http://schemas.microsoft.com/office/drawing/2014/main" id="{EE811376-EC03-186B-A300-2126175C81DA}"/>
              </a:ext>
            </a:extLst>
          </p:cNvPr>
          <p:cNvSpPr>
            <a:spLocks noGrp="1"/>
          </p:cNvSpPr>
          <p:nvPr>
            <p:ph idx="1"/>
          </p:nvPr>
        </p:nvSpPr>
        <p:spPr/>
        <p:txBody>
          <a:bodyPr>
            <a:normAutofit/>
          </a:bodyPr>
          <a:lstStyle/>
          <a:p>
            <a:pPr marL="457200" indent="-457200">
              <a:buAutoNum type="arabicPeriod"/>
            </a:pPr>
            <a:r>
              <a:rPr lang="en-US" sz="1600" dirty="0"/>
              <a:t>Player chooses Rock and Computer chooses Scissors            Human Player Wins!</a:t>
            </a:r>
          </a:p>
          <a:p>
            <a:pPr marL="457200" indent="-457200">
              <a:buAutoNum type="arabicPeriod"/>
            </a:pPr>
            <a:r>
              <a:rPr lang="en-US" sz="1600" dirty="0"/>
              <a:t>Player chooses Rock and Computer chooses Paper           Computer Wins!</a:t>
            </a:r>
          </a:p>
          <a:p>
            <a:pPr marL="457200" indent="-457200">
              <a:buAutoNum type="arabicPeriod"/>
            </a:pPr>
            <a:r>
              <a:rPr lang="en-US" sz="1600" dirty="0"/>
              <a:t>Player chooses Rock and Computer chooses Rock            The game is a Draw!</a:t>
            </a:r>
          </a:p>
          <a:p>
            <a:pPr marL="457200" indent="-457200">
              <a:buAutoNum type="arabicPeriod"/>
            </a:pPr>
            <a:r>
              <a:rPr lang="en-US" sz="1600" dirty="0"/>
              <a:t>Player chooses Scissors and Computer chooses Paper            Human Player Wins!</a:t>
            </a:r>
          </a:p>
          <a:p>
            <a:pPr marL="457200" indent="-457200">
              <a:buAutoNum type="arabicPeriod"/>
            </a:pPr>
            <a:r>
              <a:rPr lang="en-US" sz="1600" dirty="0"/>
              <a:t>Player chooses Scissors and Computer chooses Rock            Computer Wins!</a:t>
            </a:r>
          </a:p>
          <a:p>
            <a:pPr marL="457200" indent="-457200">
              <a:buAutoNum type="arabicPeriod"/>
            </a:pPr>
            <a:r>
              <a:rPr lang="en-US" sz="1600" dirty="0"/>
              <a:t>Player chooses Scissors and Computer chooses Scissors            The game is a Draw!</a:t>
            </a:r>
          </a:p>
          <a:p>
            <a:pPr marL="457200" indent="-457200">
              <a:buFont typeface="Avenir Next LT Pro" panose="020B0504020202020204" pitchFamily="34" charset="0"/>
              <a:buAutoNum type="arabicPeriod"/>
            </a:pPr>
            <a:r>
              <a:rPr lang="en-US" sz="1600" dirty="0"/>
              <a:t>Player chooses Paper and Computer chooses Rock            Human Player Wins!</a:t>
            </a:r>
          </a:p>
          <a:p>
            <a:pPr marL="457200" indent="-457200">
              <a:buFont typeface="Avenir Next LT Pro" panose="020B0504020202020204" pitchFamily="34" charset="0"/>
              <a:buAutoNum type="arabicPeriod"/>
            </a:pPr>
            <a:r>
              <a:rPr lang="en-US" sz="1600" dirty="0"/>
              <a:t>Player chooses Paper and Computer chooses Scissors           Computer Wins!</a:t>
            </a:r>
          </a:p>
          <a:p>
            <a:pPr marL="457200" indent="-457200">
              <a:buFont typeface="Avenir Next LT Pro" panose="020B0504020202020204" pitchFamily="34" charset="0"/>
              <a:buAutoNum type="arabicPeriod"/>
            </a:pPr>
            <a:r>
              <a:rPr lang="en-US" sz="1600" dirty="0"/>
              <a:t>Player chooses Paper and Computer chooses Paper            The game is a Draw!</a:t>
            </a:r>
          </a:p>
        </p:txBody>
      </p:sp>
      <p:sp>
        <p:nvSpPr>
          <p:cNvPr id="7" name="Right Arrow 6">
            <a:extLst>
              <a:ext uri="{FF2B5EF4-FFF2-40B4-BE49-F238E27FC236}">
                <a16:creationId xmlns:a16="http://schemas.microsoft.com/office/drawing/2014/main" id="{349872AA-1614-4E9B-3E7D-2188E03FD44B}"/>
              </a:ext>
            </a:extLst>
          </p:cNvPr>
          <p:cNvSpPr/>
          <p:nvPr/>
        </p:nvSpPr>
        <p:spPr>
          <a:xfrm>
            <a:off x="6104323" y="2245355"/>
            <a:ext cx="446281" cy="8114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Right Arrow 7">
            <a:extLst>
              <a:ext uri="{FF2B5EF4-FFF2-40B4-BE49-F238E27FC236}">
                <a16:creationId xmlns:a16="http://schemas.microsoft.com/office/drawing/2014/main" id="{F0AC6C11-9CC5-3677-146B-470E9B70B1A3}"/>
              </a:ext>
            </a:extLst>
          </p:cNvPr>
          <p:cNvSpPr/>
          <p:nvPr/>
        </p:nvSpPr>
        <p:spPr>
          <a:xfrm>
            <a:off x="5902977" y="2659088"/>
            <a:ext cx="446281" cy="8114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289D4665-FC49-D23B-DFFB-305F80569A44}"/>
              </a:ext>
            </a:extLst>
          </p:cNvPr>
          <p:cNvSpPr/>
          <p:nvPr/>
        </p:nvSpPr>
        <p:spPr>
          <a:xfrm>
            <a:off x="5872859" y="3032250"/>
            <a:ext cx="446281" cy="8114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 name="Right Arrow 3">
            <a:extLst>
              <a:ext uri="{FF2B5EF4-FFF2-40B4-BE49-F238E27FC236}">
                <a16:creationId xmlns:a16="http://schemas.microsoft.com/office/drawing/2014/main" id="{487227F1-8BEB-2B3C-ABB2-8B4A9EC7978F}"/>
              </a:ext>
            </a:extLst>
          </p:cNvPr>
          <p:cNvSpPr/>
          <p:nvPr/>
        </p:nvSpPr>
        <p:spPr>
          <a:xfrm>
            <a:off x="6194296" y="3447867"/>
            <a:ext cx="446281" cy="8114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Right Arrow 5">
            <a:extLst>
              <a:ext uri="{FF2B5EF4-FFF2-40B4-BE49-F238E27FC236}">
                <a16:creationId xmlns:a16="http://schemas.microsoft.com/office/drawing/2014/main" id="{615D7A5E-86B1-EA3D-8DC5-316EFE358906}"/>
              </a:ext>
            </a:extLst>
          </p:cNvPr>
          <p:cNvSpPr/>
          <p:nvPr/>
        </p:nvSpPr>
        <p:spPr>
          <a:xfrm>
            <a:off x="6090254" y="3805297"/>
            <a:ext cx="446281" cy="8114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Right Arrow 9">
            <a:extLst>
              <a:ext uri="{FF2B5EF4-FFF2-40B4-BE49-F238E27FC236}">
                <a16:creationId xmlns:a16="http://schemas.microsoft.com/office/drawing/2014/main" id="{DED7ADED-ECA2-F8E5-FC90-80E893159EE2}"/>
              </a:ext>
            </a:extLst>
          </p:cNvPr>
          <p:cNvSpPr/>
          <p:nvPr/>
        </p:nvSpPr>
        <p:spPr>
          <a:xfrm>
            <a:off x="6417436" y="4236646"/>
            <a:ext cx="446281" cy="8114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088C6DD1-5B16-BA45-03E7-ECF98B53F30F}"/>
              </a:ext>
            </a:extLst>
          </p:cNvPr>
          <p:cNvSpPr/>
          <p:nvPr/>
        </p:nvSpPr>
        <p:spPr>
          <a:xfrm>
            <a:off x="5902980" y="4629390"/>
            <a:ext cx="446281" cy="8114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D33172C9-BDAE-97C1-1213-1BE67DE9C8A3}"/>
              </a:ext>
            </a:extLst>
          </p:cNvPr>
          <p:cNvSpPr/>
          <p:nvPr/>
        </p:nvSpPr>
        <p:spPr>
          <a:xfrm>
            <a:off x="6194295" y="5045007"/>
            <a:ext cx="446281" cy="8114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2E42B1C3-FC78-B323-B95A-E8F06D752A56}"/>
              </a:ext>
            </a:extLst>
          </p:cNvPr>
          <p:cNvSpPr/>
          <p:nvPr/>
        </p:nvSpPr>
        <p:spPr>
          <a:xfrm>
            <a:off x="5971154" y="5408551"/>
            <a:ext cx="446281" cy="8114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5080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7"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FA5F574-8EBE-4614-88F3-5AB401CA1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a:extLst>
              <a:ext uri="{FF2B5EF4-FFF2-40B4-BE49-F238E27FC236}">
                <a16:creationId xmlns:a16="http://schemas.microsoft.com/office/drawing/2014/main" id="{C6EA09C8-54AB-43D7-817A-FF2957C23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26653" cy="6858000"/>
          </a:xfrm>
          <a:custGeom>
            <a:avLst/>
            <a:gdLst>
              <a:gd name="connsiteX0" fmla="*/ 4847302 w 5726653"/>
              <a:gd name="connsiteY0" fmla="*/ 0 h 6858000"/>
              <a:gd name="connsiteX1" fmla="*/ 5712110 w 5726653"/>
              <a:gd name="connsiteY1" fmla="*/ 0 h 6858000"/>
              <a:gd name="connsiteX2" fmla="*/ 5722419 w 5726653"/>
              <a:gd name="connsiteY2" fmla="*/ 42969 h 6858000"/>
              <a:gd name="connsiteX3" fmla="*/ 5711334 w 5726653"/>
              <a:gd name="connsiteY3" fmla="*/ 219852 h 6858000"/>
              <a:gd name="connsiteX4" fmla="*/ 5164713 w 5726653"/>
              <a:gd name="connsiteY4" fmla="*/ 535443 h 6858000"/>
              <a:gd name="connsiteX5" fmla="*/ 4834600 w 5726653"/>
              <a:gd name="connsiteY5" fmla="*/ 78052 h 6858000"/>
              <a:gd name="connsiteX6" fmla="*/ 0 w 5726653"/>
              <a:gd name="connsiteY6" fmla="*/ 0 h 6858000"/>
              <a:gd name="connsiteX7" fmla="*/ 561809 w 5726653"/>
              <a:gd name="connsiteY7" fmla="*/ 0 h 6858000"/>
              <a:gd name="connsiteX8" fmla="*/ 4228873 w 5726653"/>
              <a:gd name="connsiteY8" fmla="*/ 0 h 6858000"/>
              <a:gd name="connsiteX9" fmla="*/ 4220749 w 5726653"/>
              <a:gd name="connsiteY9" fmla="*/ 184996 h 6858000"/>
              <a:gd name="connsiteX10" fmla="*/ 4223776 w 5726653"/>
              <a:gd name="connsiteY10" fmla="*/ 419995 h 6858000"/>
              <a:gd name="connsiteX11" fmla="*/ 4671738 w 5726653"/>
              <a:gd name="connsiteY11" fmla="*/ 1068099 h 6858000"/>
              <a:gd name="connsiteX12" fmla="*/ 5119605 w 5726653"/>
              <a:gd name="connsiteY12" fmla="*/ 2589405 h 6858000"/>
              <a:gd name="connsiteX13" fmla="*/ 4673612 w 5726653"/>
              <a:gd name="connsiteY13" fmla="*/ 3164269 h 6858000"/>
              <a:gd name="connsiteX14" fmla="*/ 4515220 w 5726653"/>
              <a:gd name="connsiteY14" fmla="*/ 4641255 h 6858000"/>
              <a:gd name="connsiteX15" fmla="*/ 5126951 w 5726653"/>
              <a:gd name="connsiteY15" fmla="*/ 5670858 h 6858000"/>
              <a:gd name="connsiteX16" fmla="*/ 5412523 w 5726653"/>
              <a:gd name="connsiteY16" fmla="*/ 6707670 h 6858000"/>
              <a:gd name="connsiteX17" fmla="*/ 5414896 w 5726653"/>
              <a:gd name="connsiteY17" fmla="*/ 6858000 h 6858000"/>
              <a:gd name="connsiteX18" fmla="*/ 0 w 5726653"/>
              <a:gd name="connsiteY1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726653" h="6858000">
                <a:moveTo>
                  <a:pt x="4847302" y="0"/>
                </a:moveTo>
                <a:lnTo>
                  <a:pt x="5712110" y="0"/>
                </a:lnTo>
                <a:lnTo>
                  <a:pt x="5722419" y="42969"/>
                </a:lnTo>
                <a:cubicBezTo>
                  <a:pt x="5730415" y="100391"/>
                  <a:pt x="5727284" y="160329"/>
                  <a:pt x="5711334" y="219852"/>
                </a:cubicBezTo>
                <a:cubicBezTo>
                  <a:pt x="5647537" y="457945"/>
                  <a:pt x="5402807" y="599240"/>
                  <a:pt x="5164713" y="535443"/>
                </a:cubicBezTo>
                <a:cubicBezTo>
                  <a:pt x="4956382" y="479621"/>
                  <a:pt x="4822161" y="285271"/>
                  <a:pt x="4834600" y="78052"/>
                </a:cubicBezTo>
                <a:close/>
                <a:moveTo>
                  <a:pt x="0" y="0"/>
                </a:moveTo>
                <a:lnTo>
                  <a:pt x="561809" y="0"/>
                </a:lnTo>
                <a:lnTo>
                  <a:pt x="4228873" y="0"/>
                </a:lnTo>
                <a:lnTo>
                  <a:pt x="4220749" y="184996"/>
                </a:lnTo>
                <a:cubicBezTo>
                  <a:pt x="4219391" y="263520"/>
                  <a:pt x="4220264" y="341910"/>
                  <a:pt x="4223776" y="419995"/>
                </a:cubicBezTo>
                <a:cubicBezTo>
                  <a:pt x="4236965" y="709488"/>
                  <a:pt x="4465626" y="891535"/>
                  <a:pt x="4671738" y="1068099"/>
                </a:cubicBezTo>
                <a:cubicBezTo>
                  <a:pt x="5185528" y="1508061"/>
                  <a:pt x="5360374" y="2032158"/>
                  <a:pt x="5119605" y="2589405"/>
                </a:cubicBezTo>
                <a:cubicBezTo>
                  <a:pt x="5026231" y="2805523"/>
                  <a:pt x="4844676" y="2993264"/>
                  <a:pt x="4673612" y="3164269"/>
                </a:cubicBezTo>
                <a:cubicBezTo>
                  <a:pt x="4214818" y="3622744"/>
                  <a:pt x="4233617" y="4154456"/>
                  <a:pt x="4515220" y="4641255"/>
                </a:cubicBezTo>
                <a:cubicBezTo>
                  <a:pt x="4715840" y="4986832"/>
                  <a:pt x="4956396" y="5311556"/>
                  <a:pt x="5126951" y="5670858"/>
                </a:cubicBezTo>
                <a:cubicBezTo>
                  <a:pt x="5293002" y="6019042"/>
                  <a:pt x="5391521" y="6366409"/>
                  <a:pt x="5412523" y="6707670"/>
                </a:cubicBezTo>
                <a:lnTo>
                  <a:pt x="5414896"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D72D62-2C62-3CEE-621A-5EE657932B82}"/>
              </a:ext>
            </a:extLst>
          </p:cNvPr>
          <p:cNvSpPr>
            <a:spLocks noGrp="1"/>
          </p:cNvSpPr>
          <p:nvPr>
            <p:ph type="title"/>
          </p:nvPr>
        </p:nvSpPr>
        <p:spPr>
          <a:xfrm>
            <a:off x="4557789" y="3001778"/>
            <a:ext cx="7241542" cy="854444"/>
          </a:xfrm>
        </p:spPr>
        <p:txBody>
          <a:bodyPr vert="horz" lIns="91440" tIns="45720" rIns="91440" bIns="45720" rtlCol="0" anchor="b">
            <a:normAutofit/>
          </a:bodyPr>
          <a:lstStyle/>
          <a:p>
            <a:pPr algn="r"/>
            <a:r>
              <a:rPr lang="en-US" sz="4800" dirty="0"/>
              <a:t>Sample/Mock application</a:t>
            </a:r>
          </a:p>
        </p:txBody>
      </p:sp>
      <p:pic>
        <p:nvPicPr>
          <p:cNvPr id="5" name="Content Placeholder 4">
            <a:extLst>
              <a:ext uri="{FF2B5EF4-FFF2-40B4-BE49-F238E27FC236}">
                <a16:creationId xmlns:a16="http://schemas.microsoft.com/office/drawing/2014/main" id="{142DE50C-D7FA-29ED-72C2-79D51825E546}"/>
              </a:ext>
            </a:extLst>
          </p:cNvPr>
          <p:cNvPicPr>
            <a:picLocks noGrp="1" noChangeAspect="1"/>
          </p:cNvPicPr>
          <p:nvPr>
            <p:ph idx="1"/>
          </p:nvPr>
        </p:nvPicPr>
        <p:blipFill>
          <a:blip r:embed="rId2"/>
          <a:stretch>
            <a:fillRect/>
          </a:stretch>
        </p:blipFill>
        <p:spPr>
          <a:xfrm>
            <a:off x="559285" y="290839"/>
            <a:ext cx="3608883" cy="6276321"/>
          </a:xfrm>
          <a:prstGeom prst="rect">
            <a:avLst/>
          </a:prstGeom>
        </p:spPr>
      </p:pic>
    </p:spTree>
    <p:extLst>
      <p:ext uri="{BB962C8B-B14F-4D97-AF65-F5344CB8AC3E}">
        <p14:creationId xmlns:p14="http://schemas.microsoft.com/office/powerpoint/2010/main" val="19745442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C9512-0E3A-F83F-CAC1-96960B02146A}"/>
              </a:ext>
            </a:extLst>
          </p:cNvPr>
          <p:cNvSpPr>
            <a:spLocks noGrp="1"/>
          </p:cNvSpPr>
          <p:nvPr>
            <p:ph type="title"/>
          </p:nvPr>
        </p:nvSpPr>
        <p:spPr/>
        <p:txBody>
          <a:bodyPr>
            <a:normAutofit/>
          </a:bodyPr>
          <a:lstStyle/>
          <a:p>
            <a:r>
              <a:rPr lang="en-US" sz="4800" dirty="0"/>
              <a:t>Why our application is the best?</a:t>
            </a:r>
          </a:p>
        </p:txBody>
      </p:sp>
      <p:sp>
        <p:nvSpPr>
          <p:cNvPr id="3" name="Content Placeholder 2">
            <a:extLst>
              <a:ext uri="{FF2B5EF4-FFF2-40B4-BE49-F238E27FC236}">
                <a16:creationId xmlns:a16="http://schemas.microsoft.com/office/drawing/2014/main" id="{49591F94-F4E9-A7D9-7EC5-852C99458A57}"/>
              </a:ext>
            </a:extLst>
          </p:cNvPr>
          <p:cNvSpPr>
            <a:spLocks noGrp="1"/>
          </p:cNvSpPr>
          <p:nvPr>
            <p:ph idx="1"/>
          </p:nvPr>
        </p:nvSpPr>
        <p:spPr/>
        <p:txBody>
          <a:bodyPr>
            <a:normAutofit/>
          </a:bodyPr>
          <a:lstStyle/>
          <a:p>
            <a:r>
              <a:rPr lang="en-US" sz="2400" dirty="0"/>
              <a:t>There are many reasons why our application is the best and you should use it:</a:t>
            </a:r>
          </a:p>
          <a:p>
            <a:pPr marL="457200" indent="-457200">
              <a:buAutoNum type="arabicPeriod"/>
            </a:pPr>
            <a:r>
              <a:rPr lang="en-US" sz="2400" dirty="0"/>
              <a:t>The process and the rules of playing the game are explained clearly.</a:t>
            </a:r>
          </a:p>
          <a:p>
            <a:pPr marL="457200" indent="-457200">
              <a:buAutoNum type="arabicPeriod"/>
            </a:pPr>
            <a:r>
              <a:rPr lang="en-US" sz="2400" dirty="0"/>
              <a:t>The program caterers for the occurrence of draw.</a:t>
            </a:r>
          </a:p>
          <a:p>
            <a:pPr marL="457200" indent="-457200">
              <a:buAutoNum type="arabicPeriod"/>
            </a:pPr>
            <a:r>
              <a:rPr lang="en-US" sz="2400" dirty="0"/>
              <a:t>You can get the feel and the joy of playing the game of Rock, Paper and Scissors on the Computer screen very similar to playing it in the real life with friends.</a:t>
            </a:r>
          </a:p>
        </p:txBody>
      </p:sp>
    </p:spTree>
    <p:extLst>
      <p:ext uri="{BB962C8B-B14F-4D97-AF65-F5344CB8AC3E}">
        <p14:creationId xmlns:p14="http://schemas.microsoft.com/office/powerpoint/2010/main" val="2967629853"/>
      </p:ext>
    </p:extLst>
  </p:cSld>
  <p:clrMapOvr>
    <a:masterClrMapping/>
  </p:clrMapOvr>
</p:sld>
</file>

<file path=ppt/theme/theme1.xml><?xml version="1.0" encoding="utf-8"?>
<a:theme xmlns:a="http://schemas.openxmlformats.org/drawingml/2006/main" name="SplashVTI">
  <a:themeElements>
    <a:clrScheme name="AnalogousFromRegularSeedRightStep">
      <a:dk1>
        <a:srgbClr val="000000"/>
      </a:dk1>
      <a:lt1>
        <a:srgbClr val="FFFFFF"/>
      </a:lt1>
      <a:dk2>
        <a:srgbClr val="412B24"/>
      </a:dk2>
      <a:lt2>
        <a:srgbClr val="E2E7E8"/>
      </a:lt2>
      <a:accent1>
        <a:srgbClr val="CA6645"/>
      </a:accent1>
      <a:accent2>
        <a:srgbClr val="B98C34"/>
      </a:accent2>
      <a:accent3>
        <a:srgbClr val="A1AA3A"/>
      </a:accent3>
      <a:accent4>
        <a:srgbClr val="72B232"/>
      </a:accent4>
      <a:accent5>
        <a:srgbClr val="4AB93F"/>
      </a:accent5>
      <a:accent6>
        <a:srgbClr val="34B960"/>
      </a:accent6>
      <a:hlink>
        <a:srgbClr val="388CA8"/>
      </a:hlink>
      <a:folHlink>
        <a:srgbClr val="7F7F7F"/>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plashVTI" id="{CD38C481-21EC-466B-953B-A1440B42712A}" vid="{D3E4813C-1D98-48C2-AF59-2D0D78E25500}"/>
    </a:ext>
  </a:extLst>
</a:theme>
</file>

<file path=docProps/app.xml><?xml version="1.0" encoding="utf-8"?>
<Properties xmlns="http://schemas.openxmlformats.org/officeDocument/2006/extended-properties" xmlns:vt="http://schemas.openxmlformats.org/officeDocument/2006/docPropsVTypes">
  <Template/>
  <TotalTime>306</TotalTime>
  <Words>802</Words>
  <Application>Microsoft Macintosh PowerPoint</Application>
  <PresentationFormat>Widescreen</PresentationFormat>
  <Paragraphs>58</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Avenir Next LT Pro</vt:lpstr>
      <vt:lpstr>Posterama</vt:lpstr>
      <vt:lpstr>SplashVTI</vt:lpstr>
      <vt:lpstr>Rock, Paper  and Scissors…</vt:lpstr>
      <vt:lpstr>Background:</vt:lpstr>
      <vt:lpstr>What is this game?</vt:lpstr>
      <vt:lpstr>Options to choose from: </vt:lpstr>
      <vt:lpstr>Rules for playing the game:</vt:lpstr>
      <vt:lpstr>Possible outcomes:</vt:lpstr>
      <vt:lpstr>Examples of playing the game:</vt:lpstr>
      <vt:lpstr>Sample/Mock application</vt:lpstr>
      <vt:lpstr>Why our application is the best?</vt:lpstr>
      <vt:lpstr>Thank You</vt:lpstr>
      <vt:lpstr>Citation: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Rock, Paper and Scissors…</dc:title>
  <dc:creator>Sampreet Klair</dc:creator>
  <cp:lastModifiedBy>Sampreet Klair</cp:lastModifiedBy>
  <cp:revision>76</cp:revision>
  <dcterms:created xsi:type="dcterms:W3CDTF">2023-06-12T19:55:14Z</dcterms:created>
  <dcterms:modified xsi:type="dcterms:W3CDTF">2024-03-31T20:43:11Z</dcterms:modified>
</cp:coreProperties>
</file>

<file path=docProps/thumbnail.jpeg>
</file>